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4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0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9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1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3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8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1801F-02B0-4733-A117-8EC52832043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E5F5-25ED-44CD-AAA7-7067C28E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7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3F43-2AA1-4751-B0A4-FC0D76264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6859"/>
            <a:ext cx="9144000" cy="3093104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Nearer My God To Thee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3FB79-69E9-4EDB-AF5F-4CD9A902AD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28:10-22</a:t>
            </a:r>
          </a:p>
        </p:txBody>
      </p:sp>
    </p:spTree>
    <p:extLst>
      <p:ext uri="{BB962C8B-B14F-4D97-AF65-F5344CB8AC3E}">
        <p14:creationId xmlns:p14="http://schemas.microsoft.com/office/powerpoint/2010/main" val="41934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9153-88E5-4E5B-8E3D-48BD5347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Nearer My God To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2C7C-C4F7-4E8B-8DD8-974E2F9E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847" y="1438835"/>
            <a:ext cx="11860306" cy="2904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Nearer, my God, to Thee, Nearer to Thee!</a:t>
            </a:r>
          </a:p>
          <a:p>
            <a:pPr marL="0" indent="0" algn="ctr">
              <a:buNone/>
            </a:pPr>
            <a:r>
              <a:rPr lang="en-US" sz="4000" dirty="0" err="1"/>
              <a:t>E'en</a:t>
            </a:r>
            <a:r>
              <a:rPr lang="en-US" sz="4000" dirty="0"/>
              <a:t> though it be a cross That </a:t>
            </a:r>
            <a:r>
              <a:rPr lang="en-US" sz="4000" dirty="0" err="1"/>
              <a:t>raiseth</a:t>
            </a:r>
            <a:r>
              <a:rPr lang="en-US" sz="4000" dirty="0"/>
              <a:t> me,</a:t>
            </a:r>
          </a:p>
          <a:p>
            <a:pPr marL="0" indent="0" algn="ctr">
              <a:buNone/>
            </a:pPr>
            <a:r>
              <a:rPr lang="en-US" sz="4000" dirty="0"/>
              <a:t>Still all my song shall be, Nearer, my God, to Thee,</a:t>
            </a:r>
          </a:p>
          <a:p>
            <a:pPr marL="0" indent="0" algn="ctr">
              <a:buNone/>
            </a:pPr>
            <a:r>
              <a:rPr lang="en-US" sz="4000" dirty="0"/>
              <a:t>Nearer, my God, to Thee, Nearer to Thee!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E6387-CA99-49BF-B27E-9A35028D7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8188" y="4477871"/>
            <a:ext cx="10385612" cy="2084294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16:24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28:7</a:t>
            </a:r>
          </a:p>
        </p:txBody>
      </p:sp>
    </p:spTree>
    <p:extLst>
      <p:ext uri="{BB962C8B-B14F-4D97-AF65-F5344CB8AC3E}">
        <p14:creationId xmlns:p14="http://schemas.microsoft.com/office/powerpoint/2010/main" val="139944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9153-88E5-4E5B-8E3D-48BD5347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Nearer My God To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2C7C-C4F7-4E8B-8DD8-974E2F9E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847" y="1438835"/>
            <a:ext cx="11860306" cy="2904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Though like the wanderer, The sun gone down,</a:t>
            </a:r>
          </a:p>
          <a:p>
            <a:pPr marL="0" indent="0" algn="ctr">
              <a:buNone/>
            </a:pPr>
            <a:r>
              <a:rPr lang="en-US" sz="4000" dirty="0"/>
              <a:t>Darkness be over me, My rest a stone;</a:t>
            </a:r>
          </a:p>
          <a:p>
            <a:pPr marL="0" indent="0" algn="ctr">
              <a:buNone/>
            </a:pPr>
            <a:r>
              <a:rPr lang="en-US" sz="4000" dirty="0"/>
              <a:t>Yet in my dreams I'd be Nearer, my God, to Thee,</a:t>
            </a:r>
          </a:p>
          <a:p>
            <a:pPr marL="0" indent="0" algn="ctr">
              <a:buNone/>
            </a:pPr>
            <a:r>
              <a:rPr lang="en-US" sz="4000" dirty="0"/>
              <a:t>Nearer, my God, to Thee, Nearer to Thee!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E6387-CA99-49BF-B27E-9A35028D7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8188" y="4477871"/>
            <a:ext cx="10385612" cy="2084294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Job 14:1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13:14; 4:11</a:t>
            </a:r>
          </a:p>
        </p:txBody>
      </p:sp>
    </p:spTree>
    <p:extLst>
      <p:ext uri="{BB962C8B-B14F-4D97-AF65-F5344CB8AC3E}">
        <p14:creationId xmlns:p14="http://schemas.microsoft.com/office/powerpoint/2010/main" val="339203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9153-88E5-4E5B-8E3D-48BD5347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Nearer My God To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2C7C-C4F7-4E8B-8DD8-974E2F9E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847" y="1438835"/>
            <a:ext cx="11860306" cy="2904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There let the way appear, Steps unto </a:t>
            </a:r>
            <a:r>
              <a:rPr lang="en-US" sz="4000" dirty="0" err="1"/>
              <a:t>heav’n</a:t>
            </a:r>
            <a:r>
              <a:rPr lang="en-US" sz="4000" dirty="0"/>
              <a:t>,</a:t>
            </a:r>
          </a:p>
          <a:p>
            <a:pPr marL="0" indent="0" algn="ctr">
              <a:buNone/>
            </a:pPr>
            <a:r>
              <a:rPr lang="en-US" sz="4000" dirty="0"/>
              <a:t>All that Thou </a:t>
            </a:r>
            <a:r>
              <a:rPr lang="en-US" sz="4000" dirty="0" err="1"/>
              <a:t>sendest</a:t>
            </a:r>
            <a:r>
              <a:rPr lang="en-US" sz="4000" dirty="0"/>
              <a:t> me In mercy </a:t>
            </a:r>
            <a:r>
              <a:rPr lang="en-US" sz="4000" dirty="0" err="1"/>
              <a:t>giv'n</a:t>
            </a:r>
            <a:r>
              <a:rPr lang="en-US" sz="4000" dirty="0"/>
              <a:t>,</a:t>
            </a:r>
          </a:p>
          <a:p>
            <a:pPr marL="0" indent="0" algn="ctr">
              <a:buNone/>
            </a:pPr>
            <a:r>
              <a:rPr lang="en-US" sz="4000" dirty="0"/>
              <a:t>Angels to beckon me Nearer, my God, to Thee,</a:t>
            </a:r>
          </a:p>
          <a:p>
            <a:pPr marL="0" indent="0" algn="ctr">
              <a:buNone/>
            </a:pPr>
            <a:r>
              <a:rPr lang="en-US" sz="4000" dirty="0"/>
              <a:t>Nearer, my God, to Thee, Nearer to Thee!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E6387-CA99-49BF-B27E-9A35028D7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8188" y="4477871"/>
            <a:ext cx="10385612" cy="2084294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2:17-18</a:t>
            </a:r>
          </a:p>
        </p:txBody>
      </p:sp>
    </p:spTree>
    <p:extLst>
      <p:ext uri="{BB962C8B-B14F-4D97-AF65-F5344CB8AC3E}">
        <p14:creationId xmlns:p14="http://schemas.microsoft.com/office/powerpoint/2010/main" val="100248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9153-88E5-4E5B-8E3D-48BD5347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Nearer My God To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2C7C-C4F7-4E8B-8DD8-974E2F9E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847" y="1438835"/>
            <a:ext cx="11860306" cy="2904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Then with my waking thoughts Bright with Thy praise,</a:t>
            </a:r>
          </a:p>
          <a:p>
            <a:pPr marL="0" indent="0" algn="ctr">
              <a:buNone/>
            </a:pPr>
            <a:r>
              <a:rPr lang="en-US" sz="4000" dirty="0"/>
              <a:t>Out of my stony griefs Bethel I'll raise,</a:t>
            </a:r>
          </a:p>
          <a:p>
            <a:pPr marL="0" indent="0" algn="ctr">
              <a:buNone/>
            </a:pPr>
            <a:r>
              <a:rPr lang="en-US" sz="4000" dirty="0"/>
              <a:t>So by my woes to be Nearer, my God, to Thee,</a:t>
            </a:r>
          </a:p>
          <a:p>
            <a:pPr marL="0" indent="0" algn="ctr">
              <a:buNone/>
            </a:pPr>
            <a:r>
              <a:rPr lang="en-US" sz="4000" dirty="0"/>
              <a:t>Nearer, my God, to Thee, Nearer to Thee!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E6387-CA99-49BF-B27E-9A35028D7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8188" y="4477871"/>
            <a:ext cx="10385612" cy="2084294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5:1-3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1:2-4</a:t>
            </a:r>
          </a:p>
        </p:txBody>
      </p:sp>
    </p:spTree>
    <p:extLst>
      <p:ext uri="{BB962C8B-B14F-4D97-AF65-F5344CB8AC3E}">
        <p14:creationId xmlns:p14="http://schemas.microsoft.com/office/powerpoint/2010/main" val="90843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9153-88E5-4E5B-8E3D-48BD5347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Nearer My God To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2C7C-C4F7-4E8B-8DD8-974E2F9E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847" y="1438835"/>
            <a:ext cx="11860306" cy="2904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Or if on joyful wing, Cleaving the sky,</a:t>
            </a:r>
          </a:p>
          <a:p>
            <a:pPr marL="0" indent="0" algn="ctr">
              <a:buNone/>
            </a:pPr>
            <a:r>
              <a:rPr lang="en-US" sz="4000" dirty="0"/>
              <a:t>Sun, moon and stars forgot, Upward I fly,</a:t>
            </a:r>
          </a:p>
          <a:p>
            <a:pPr marL="0" indent="0" algn="ctr">
              <a:buNone/>
            </a:pPr>
            <a:r>
              <a:rPr lang="en-US" sz="4000" dirty="0"/>
              <a:t>Still all my song shall be, Nearer, my God, to Thee,</a:t>
            </a:r>
          </a:p>
          <a:p>
            <a:pPr marL="0" indent="0" algn="ctr">
              <a:buNone/>
            </a:pPr>
            <a:r>
              <a:rPr lang="en-US" sz="4000" dirty="0"/>
              <a:t>Nearer, my God, to Thee, Nearer to Thee!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E6387-CA99-49BF-B27E-9A35028D7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8188" y="4477871"/>
            <a:ext cx="10385612" cy="2084294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16:22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3:2</a:t>
            </a:r>
          </a:p>
        </p:txBody>
      </p:sp>
    </p:spTree>
    <p:extLst>
      <p:ext uri="{BB962C8B-B14F-4D97-AF65-F5344CB8AC3E}">
        <p14:creationId xmlns:p14="http://schemas.microsoft.com/office/powerpoint/2010/main" val="263987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9153-88E5-4E5B-8E3D-48BD5347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Nearer My God To Thee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2C7C-C4F7-4E8B-8DD8-974E2F9E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847" y="2339788"/>
            <a:ext cx="11860306" cy="3671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There in my Father's home, Safe and at rest,</a:t>
            </a:r>
          </a:p>
          <a:p>
            <a:pPr marL="0" indent="0" algn="ctr">
              <a:buNone/>
            </a:pPr>
            <a:r>
              <a:rPr lang="en-US" sz="4400" dirty="0"/>
              <a:t>There in my Savior's love, Perfectly blest,</a:t>
            </a:r>
          </a:p>
          <a:p>
            <a:pPr marL="0" indent="0" algn="ctr">
              <a:buNone/>
            </a:pPr>
            <a:r>
              <a:rPr lang="en-US" sz="4400" dirty="0"/>
              <a:t>Age after age to be Nearer, my God, to Thee,</a:t>
            </a:r>
          </a:p>
          <a:p>
            <a:pPr marL="0" indent="0" algn="ctr">
              <a:buNone/>
            </a:pPr>
            <a:r>
              <a:rPr lang="en-US" sz="4400" dirty="0"/>
              <a:t>Nearer, my God, to Thee, Nearer to Thee!</a:t>
            </a:r>
          </a:p>
        </p:txBody>
      </p:sp>
    </p:spTree>
    <p:extLst>
      <p:ext uri="{BB962C8B-B14F-4D97-AF65-F5344CB8AC3E}">
        <p14:creationId xmlns:p14="http://schemas.microsoft.com/office/powerpoint/2010/main" val="305850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341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Nearer My God To Thee</vt:lpstr>
      <vt:lpstr>Nearer My God To Thee</vt:lpstr>
      <vt:lpstr>Nearer My God To Thee</vt:lpstr>
      <vt:lpstr>Nearer My God To Thee</vt:lpstr>
      <vt:lpstr>Nearer My God To Thee</vt:lpstr>
      <vt:lpstr>Nearer My God To Thee</vt:lpstr>
      <vt:lpstr>Nearer My God To Thee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Nearer My God To Thee</dc:title>
  <dc:creator>Dan Henderson</dc:creator>
  <cp:lastModifiedBy>Dan Henderson</cp:lastModifiedBy>
  <cp:revision>2</cp:revision>
  <dcterms:created xsi:type="dcterms:W3CDTF">2019-04-28T19:58:34Z</dcterms:created>
  <dcterms:modified xsi:type="dcterms:W3CDTF">2019-04-28T20:09:55Z</dcterms:modified>
</cp:coreProperties>
</file>