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57" d="100"/>
          <a:sy n="57" d="100"/>
        </p:scale>
        <p:origin x="82" y="6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7A7A-1C3F-4831-836C-8E20B460CA71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4171-AD78-43A8-92E8-E52A170B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7A7A-1C3F-4831-836C-8E20B460CA71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4171-AD78-43A8-92E8-E52A170B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3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7A7A-1C3F-4831-836C-8E20B460CA71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4171-AD78-43A8-92E8-E52A170B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9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7A7A-1C3F-4831-836C-8E20B460CA71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4171-AD78-43A8-92E8-E52A170B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59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7A7A-1C3F-4831-836C-8E20B460CA71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4171-AD78-43A8-92E8-E52A170B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08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7A7A-1C3F-4831-836C-8E20B460CA71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4171-AD78-43A8-92E8-E52A170B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61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7A7A-1C3F-4831-836C-8E20B460CA71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4171-AD78-43A8-92E8-E52A170B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61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7A7A-1C3F-4831-836C-8E20B460CA71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4171-AD78-43A8-92E8-E52A170B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08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7A7A-1C3F-4831-836C-8E20B460CA71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4171-AD78-43A8-92E8-E52A170B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856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7A7A-1C3F-4831-836C-8E20B460CA71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4171-AD78-43A8-92E8-E52A170B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74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7A7A-1C3F-4831-836C-8E20B460CA71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4171-AD78-43A8-92E8-E52A170B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40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B7A7A-1C3F-4831-836C-8E20B460CA71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F4171-AD78-43A8-92E8-E52A170B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183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0B158-FFBE-4FD9-A056-A7D815139A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45459"/>
            <a:ext cx="9144000" cy="2864504"/>
          </a:xfrm>
        </p:spPr>
        <p:txBody>
          <a:bodyPr anchor="ctr" anchorCtr="1">
            <a:noAutofit/>
          </a:bodyPr>
          <a:lstStyle/>
          <a:p>
            <a:r>
              <a:rPr lang="en-US" sz="9600" dirty="0"/>
              <a:t>Overcome Temptation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B040DF-293A-4120-A961-493F3A76A0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James 1:12-15</a:t>
            </a:r>
          </a:p>
        </p:txBody>
      </p:sp>
    </p:spTree>
    <p:extLst>
      <p:ext uri="{BB962C8B-B14F-4D97-AF65-F5344CB8AC3E}">
        <p14:creationId xmlns:p14="http://schemas.microsoft.com/office/powerpoint/2010/main" val="292055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B7778-8706-4353-A517-426614259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Overcome Temptation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97D70-61C8-4235-8077-1720ACC3657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Can I?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8B68D6-8576-4BA7-8A9C-08EC95AFFB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10:13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4:7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6:13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2:9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3:9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3:10</a:t>
            </a:r>
          </a:p>
        </p:txBody>
      </p:sp>
    </p:spTree>
    <p:extLst>
      <p:ext uri="{BB962C8B-B14F-4D97-AF65-F5344CB8AC3E}">
        <p14:creationId xmlns:p14="http://schemas.microsoft.com/office/powerpoint/2010/main" val="1202286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B7778-8706-4353-A517-426614259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Overcome Temptation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97D70-61C8-4235-8077-1720ACC3657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Can I?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How?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8B68D6-8576-4BA7-8A9C-08EC95AFFB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64424" y="1690689"/>
            <a:ext cx="7140387" cy="4602536"/>
          </a:xfrm>
        </p:spPr>
        <p:txBody>
          <a:bodyPr numCol="2"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Ecclesiastes 12:1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8:9-11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6:33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Ecclesiastes 12:13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Ezra 7:10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5:8-9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26:41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18:1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3:18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119:104,128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10:23-25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6:19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4:8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4:17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11:1</a:t>
            </a:r>
          </a:p>
        </p:txBody>
      </p:sp>
    </p:spTree>
    <p:extLst>
      <p:ext uri="{BB962C8B-B14F-4D97-AF65-F5344CB8AC3E}">
        <p14:creationId xmlns:p14="http://schemas.microsoft.com/office/powerpoint/2010/main" val="2582535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B7778-8706-4353-A517-426614259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Overcome Temptation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97D70-61C8-4235-8077-1720ACC3657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Can I?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How?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Blessed!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8B68D6-8576-4BA7-8A9C-08EC95AFFB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21:7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5:4-5</a:t>
            </a:r>
          </a:p>
        </p:txBody>
      </p:sp>
    </p:spTree>
    <p:extLst>
      <p:ext uri="{BB962C8B-B14F-4D97-AF65-F5344CB8AC3E}">
        <p14:creationId xmlns:p14="http://schemas.microsoft.com/office/powerpoint/2010/main" val="2977616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80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Overcome Temptation</vt:lpstr>
      <vt:lpstr>Overcome Temptation</vt:lpstr>
      <vt:lpstr>Overcome Temptation</vt:lpstr>
      <vt:lpstr>Overcome Temptation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Overcome Temptation</dc:title>
  <dc:creator>Dan Henderson</dc:creator>
  <cp:lastModifiedBy>Dan Henderson</cp:lastModifiedBy>
  <cp:revision>2</cp:revision>
  <dcterms:created xsi:type="dcterms:W3CDTF">2019-04-21T20:30:38Z</dcterms:created>
  <dcterms:modified xsi:type="dcterms:W3CDTF">2019-04-21T20:41:34Z</dcterms:modified>
</cp:coreProperties>
</file>