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82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7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5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1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5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5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5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7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9586F-78F4-4EA7-8F9D-E23F08EA7D2C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3C57B-D47D-4307-B628-88F18207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0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54832-93E7-4904-A8C2-0C7AA3C7AD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 Greatest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DD6E0-2842-43D3-9F4F-79727BB511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Philippians 2:5-11</a:t>
            </a:r>
          </a:p>
        </p:txBody>
      </p:sp>
    </p:spTree>
    <p:extLst>
      <p:ext uri="{BB962C8B-B14F-4D97-AF65-F5344CB8AC3E}">
        <p14:creationId xmlns:p14="http://schemas.microsoft.com/office/powerpoint/2010/main" val="152357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84DF-464E-42FB-85A0-B69548214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Greatest Of All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47082-1502-4754-A816-55C89BB60B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Most Influential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Greatest Teacher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Son Of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Suffering Servant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4BC74-1F71-4B93-B5C5-CE9CD007CB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2:9-11</a:t>
            </a:r>
          </a:p>
        </p:txBody>
      </p:sp>
    </p:spTree>
    <p:extLst>
      <p:ext uri="{BB962C8B-B14F-4D97-AF65-F5344CB8AC3E}">
        <p14:creationId xmlns:p14="http://schemas.microsoft.com/office/powerpoint/2010/main" val="71647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84DF-464E-42FB-85A0-B69548214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Greatest Of All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47082-1502-4754-A816-55C89BB60B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Most Influential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Greatest Teacher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Son Of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Suffering Servant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4BC74-1F71-4B93-B5C5-CE9CD007CB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Matthew 5-7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15:3-9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17:17</a:t>
            </a:r>
          </a:p>
        </p:txBody>
      </p:sp>
    </p:spTree>
    <p:extLst>
      <p:ext uri="{BB962C8B-B14F-4D97-AF65-F5344CB8AC3E}">
        <p14:creationId xmlns:p14="http://schemas.microsoft.com/office/powerpoint/2010/main" val="215135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84DF-464E-42FB-85A0-B69548214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Greatest Of All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47082-1502-4754-A816-55C89BB60B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Most Influential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Greatest Teacher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Son Of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Suffering Servant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4BC74-1F71-4B93-B5C5-CE9CD007CB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John 1:1-14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3:17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17:5</a:t>
            </a:r>
          </a:p>
        </p:txBody>
      </p:sp>
    </p:spTree>
    <p:extLst>
      <p:ext uri="{BB962C8B-B14F-4D97-AF65-F5344CB8AC3E}">
        <p14:creationId xmlns:p14="http://schemas.microsoft.com/office/powerpoint/2010/main" val="232157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84DF-464E-42FB-85A0-B69548214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Greatest Of All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47082-1502-4754-A816-55C89BB60B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Most Influential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Greatest Teacher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Son Of God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Suffering Servant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4BC74-1F71-4B93-B5C5-CE9CD007C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3975" y="1825625"/>
            <a:ext cx="5970495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 John 1:46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20:25-28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53:7-9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26:14-15,59-60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23:33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15:3; Romans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1:21; Acts 2:36</a:t>
            </a:r>
          </a:p>
        </p:txBody>
      </p:sp>
    </p:spTree>
    <p:extLst>
      <p:ext uri="{BB962C8B-B14F-4D97-AF65-F5344CB8AC3E}">
        <p14:creationId xmlns:p14="http://schemas.microsoft.com/office/powerpoint/2010/main" val="254150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113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Greatest</vt:lpstr>
      <vt:lpstr>Greatest Of All Time</vt:lpstr>
      <vt:lpstr>Greatest Of All Time</vt:lpstr>
      <vt:lpstr>Greatest Of All Time</vt:lpstr>
      <vt:lpstr>Greatest Of All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Greatest</dc:title>
  <dc:creator>Dan Henderson</dc:creator>
  <cp:lastModifiedBy>Dan Henderson</cp:lastModifiedBy>
  <cp:revision>2</cp:revision>
  <dcterms:created xsi:type="dcterms:W3CDTF">2019-04-21T01:12:42Z</dcterms:created>
  <dcterms:modified xsi:type="dcterms:W3CDTF">2019-04-21T01:24:43Z</dcterms:modified>
</cp:coreProperties>
</file>