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6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9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2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0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2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0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4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2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8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4B365-02D4-452E-9C4F-B23A2C30906C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EF24-402B-4C74-8FE1-82392392C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6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71DD-2BD1-4036-AB0C-A4884257C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2728"/>
            <a:ext cx="9144000" cy="3279309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You Who Are Spiritual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CAA83-19C9-4ED8-9261-D99543836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1661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6:1</a:t>
            </a:r>
          </a:p>
        </p:txBody>
      </p:sp>
    </p:spTree>
    <p:extLst>
      <p:ext uri="{BB962C8B-B14F-4D97-AF65-F5344CB8AC3E}">
        <p14:creationId xmlns:p14="http://schemas.microsoft.com/office/powerpoint/2010/main" val="183930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B491-B829-452A-A3E1-AEE5C811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Spiritual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A7E77-83AC-45F2-96C6-2EE352A596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Ruled By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01E08-B85A-40C6-9F72-643E233AF0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5:16-17,25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1:9-11; 3:12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12:4-8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1:6-9</a:t>
            </a:r>
          </a:p>
        </p:txBody>
      </p:sp>
    </p:spTree>
    <p:extLst>
      <p:ext uri="{BB962C8B-B14F-4D97-AF65-F5344CB8AC3E}">
        <p14:creationId xmlns:p14="http://schemas.microsoft.com/office/powerpoint/2010/main" val="8370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B491-B829-452A-A3E1-AEE5C811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Spiritual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A7E77-83AC-45F2-96C6-2EE352A596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Ruled By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Filled With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01E08-B85A-40C6-9F72-643E233AF0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8:6,9-11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4:7</a:t>
            </a:r>
          </a:p>
        </p:txBody>
      </p:sp>
    </p:spTree>
    <p:extLst>
      <p:ext uri="{BB962C8B-B14F-4D97-AF65-F5344CB8AC3E}">
        <p14:creationId xmlns:p14="http://schemas.microsoft.com/office/powerpoint/2010/main" val="93513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B491-B829-452A-A3E1-AEE5C811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Spiritual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A7E77-83AC-45F2-96C6-2EE352A596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Ruled By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Filled With Christ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Godly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01E08-B85A-40C6-9F72-643E233AF0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3:12-17</a:t>
            </a:r>
          </a:p>
        </p:txBody>
      </p:sp>
    </p:spTree>
    <p:extLst>
      <p:ext uri="{BB962C8B-B14F-4D97-AF65-F5344CB8AC3E}">
        <p14:creationId xmlns:p14="http://schemas.microsoft.com/office/powerpoint/2010/main" val="202389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B491-B829-452A-A3E1-AEE5C811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Spiritual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A7E77-83AC-45F2-96C6-2EE352A596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Ruled By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Filled With Christ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Godly Actions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Is Separate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01E08-B85A-40C6-9F72-643E233AF0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3:5-9</a:t>
            </a:r>
          </a:p>
        </p:txBody>
      </p:sp>
    </p:spTree>
    <p:extLst>
      <p:ext uri="{BB962C8B-B14F-4D97-AF65-F5344CB8AC3E}">
        <p14:creationId xmlns:p14="http://schemas.microsoft.com/office/powerpoint/2010/main" val="158278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B491-B829-452A-A3E1-AEE5C811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Spiritual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A7E77-83AC-45F2-96C6-2EE352A596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Ruled By God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Filled With Christ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Godly Actions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Is Separate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Has 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01E08-B85A-40C6-9F72-643E233AF0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3:1-4</a:t>
            </a:r>
          </a:p>
        </p:txBody>
      </p:sp>
    </p:spTree>
    <p:extLst>
      <p:ext uri="{BB962C8B-B14F-4D97-AF65-F5344CB8AC3E}">
        <p14:creationId xmlns:p14="http://schemas.microsoft.com/office/powerpoint/2010/main" val="1820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96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You Who Are Spiritual</vt:lpstr>
      <vt:lpstr>The Spiritual Mind</vt:lpstr>
      <vt:lpstr>The Spiritual Mind</vt:lpstr>
      <vt:lpstr>The Spiritual Mind</vt:lpstr>
      <vt:lpstr>The Spiritual Mind</vt:lpstr>
      <vt:lpstr>The Spiritual Mind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Who Are Spiritual</dc:title>
  <dc:creator>Dan Henderson</dc:creator>
  <cp:lastModifiedBy>Dan Henderson</cp:lastModifiedBy>
  <cp:revision>2</cp:revision>
  <dcterms:created xsi:type="dcterms:W3CDTF">2019-05-05T00:30:39Z</dcterms:created>
  <dcterms:modified xsi:type="dcterms:W3CDTF">2019-05-05T00:44:36Z</dcterms:modified>
</cp:coreProperties>
</file>