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9" r:id="rId4"/>
    <p:sldId id="258" r:id="rId5"/>
    <p:sldId id="270" r:id="rId6"/>
    <p:sldId id="259" r:id="rId7"/>
    <p:sldId id="271" r:id="rId8"/>
    <p:sldId id="260" r:id="rId9"/>
    <p:sldId id="272" r:id="rId10"/>
    <p:sldId id="262" r:id="rId11"/>
    <p:sldId id="263" r:id="rId12"/>
    <p:sldId id="273" r:id="rId13"/>
    <p:sldId id="264" r:id="rId14"/>
    <p:sldId id="265" r:id="rId15"/>
    <p:sldId id="274" r:id="rId16"/>
    <p:sldId id="266" r:id="rId17"/>
    <p:sldId id="267" r:id="rId18"/>
    <p:sldId id="268" r:id="rId19"/>
    <p:sldId id="276"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21" autoAdjust="0"/>
  </p:normalViewPr>
  <p:slideViewPr>
    <p:cSldViewPr>
      <p:cViewPr varScale="1">
        <p:scale>
          <a:sx n="55" d="100"/>
          <a:sy n="55" d="100"/>
        </p:scale>
        <p:origin x="-102"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0773CC2-C1C6-42B7-A875-31809ABB0643}" type="datetimeFigureOut">
              <a:rPr lang="en-US"/>
              <a:pPr>
                <a:defRPr/>
              </a:pPr>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A1571B4-D612-4650-9888-2AC2DCA58A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All I really needed to know I learned in Kindergarten (Bible Class, Vacation Bible School)</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058497-8D8F-448C-9472-42928C6ED361}"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Romans 5:6-8 For while we were still weak, at the right time Christ died for the ungodly. For one will scarcely die for a righteous person--though perhaps for a good person one would dare even to die--but God shows his love for us in that while we were still sinners, Christ died for us.</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60EDE0-F1A3-49EC-8D47-0B7B994BC403}"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Acts 20:32 And now I commend you to God and to the word of his grace, which is able to build you up and to give you the inheritance among all those who are sanctified.</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51B348-43BE-4B87-B0B8-592EB9B737AD}"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Matthew 7:21 Not everyone who says to me, 'Lord, Lord,' will enter the kingdom of heaven, but the one who does the will of my Father who is in heaven.</a:t>
            </a:r>
          </a:p>
          <a:p>
            <a:pPr>
              <a:spcBef>
                <a:spcPct val="0"/>
              </a:spcBef>
            </a:pPr>
            <a:r>
              <a:rPr lang="en-US" smtClean="0"/>
              <a:t>Matthew 7:24 Everyone then who hears these words of mine and does them will be like a wise man who built his house on the rock.</a:t>
            </a:r>
          </a:p>
          <a:p>
            <a:pPr>
              <a:spcBef>
                <a:spcPct val="0"/>
              </a:spcBef>
            </a:pPr>
            <a:r>
              <a:rPr lang="en-US" smtClean="0"/>
              <a:t>"The Wise Man Built His House Upon The Rock"</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2128C7-77A0-4F4A-9667-BC59A990FCFD}" type="slidenum">
              <a:rPr lang="en-US"/>
              <a:pPr fontAlgn="base">
                <a:spcBef>
                  <a:spcPct val="0"/>
                </a:spcBef>
                <a:spcAft>
                  <a:spcPct val="0"/>
                </a:spcAft>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Matthew 18:7-9 Woe to the world for temptations to sin! For it is necessary that temptations come, but woe to the one by whom the temptation comes! And if your hand or your foot causes you to sin, cut it off and throw it away. It is better for you to enter life crippled or lame than with two hands or two feet to be thrown into the eternal fire. And if your eye causes you to sin, tear it out and throw it away. It is better for you to enter life with one eye than with two eyes to be thrown into the hell of fire.</a:t>
            </a:r>
          </a:p>
          <a:p>
            <a:pPr>
              <a:spcBef>
                <a:spcPct val="0"/>
              </a:spcBef>
            </a:pPr>
            <a:r>
              <a:rPr lang="en-US" smtClean="0"/>
              <a:t>Philippians 4:8-9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264102-A628-49AB-AB29-8E8FA22B9501}" type="slidenum">
              <a:rPr lang="en-US"/>
              <a:pPr fontAlgn="base">
                <a:spcBef>
                  <a:spcPct val="0"/>
                </a:spcBef>
                <a:spcAft>
                  <a:spcPct val="0"/>
                </a:spcAft>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Matthew 5:14-16 You are the light of the world. A city set on a hill cannot be hidden. Nor do people light a lamp and put it under a basket, but on a stand, and it gives light to all in the house. In the same way, let your light shine before others, so that they may see your good works and give glory to your Father who is in heaven.</a:t>
            </a:r>
          </a:p>
          <a:p>
            <a:pPr>
              <a:spcBef>
                <a:spcPct val="0"/>
              </a:spcBef>
            </a:pPr>
            <a:r>
              <a:rPr lang="en-US" smtClean="0"/>
              <a:t>Philippians 2:14-16 Do all things without grumbling or questioning, that you may be blameless and innocent, children of God without blemish in the midst of a crooked and twisted generation, among whom you shine as lights in the world, holding fast to the word of life, so that in the day of Christ I may be proud that I did not run in vain or labor in vain.</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F2041B-9F11-4FC8-A8E8-4F0F923CD3A8}" type="slidenum">
              <a:rPr lang="en-US"/>
              <a:pPr fontAlgn="base">
                <a:spcBef>
                  <a:spcPct val="0"/>
                </a:spcBef>
                <a:spcAft>
                  <a:spcPct val="0"/>
                </a:spcAft>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Matthew 28:19-20 Go therefore and make disciples of all nations, baptizing them in the name of the Father and of the Son and of the Holy Spirit, teaching them to observe all that I have commanded you. And behold, I am with you always, to the end of the age.</a:t>
            </a:r>
          </a:p>
          <a:p>
            <a:pPr>
              <a:spcBef>
                <a:spcPct val="0"/>
              </a:spcBef>
            </a:pPr>
            <a:r>
              <a:rPr lang="en-US" smtClean="0"/>
              <a:t>Galatians 6:1 Brothers, if anyone is caught in any transgression, you who are spiritual should restore him in a spirit of gentleness. Keep watch on yourself, lest you too be tempted.</a:t>
            </a:r>
          </a:p>
          <a:p>
            <a:pPr>
              <a:spcBef>
                <a:spcPct val="0"/>
              </a:spcBef>
            </a:pPr>
            <a:r>
              <a:rPr lang="en-US" smtClean="0"/>
              <a:t>James 4:7-8 Submit yourselves therefore to God. Resist the devil, and he will flee from you. Draw near to God, and he will draw near to you. Cleanse your hands, you sinners, and purify your hearts, you double-minded.</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3074BC-C493-480F-BC01-B27A4AFAD57D}" type="slidenum">
              <a:rPr lang="en-US"/>
              <a:pPr fontAlgn="base">
                <a:spcBef>
                  <a:spcPct val="0"/>
                </a:spcBef>
                <a:spcAft>
                  <a:spcPct val="0"/>
                </a:spcAft>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i="1" kern="1200" dirty="0" smtClean="0">
                <a:solidFill>
                  <a:schemeClr val="tx1"/>
                </a:solidFill>
                <a:latin typeface="+mn-lt"/>
                <a:ea typeface="+mn-ea"/>
                <a:cs typeface="+mn-cs"/>
              </a:rPr>
              <a:t>2Timothy 3:14-15</a:t>
            </a:r>
            <a:r>
              <a:rPr lang="en-US" sz="1200" i="1" kern="1200" dirty="0" smtClean="0">
                <a:solidFill>
                  <a:schemeClr val="tx1"/>
                </a:solidFill>
                <a:latin typeface="+mn-lt"/>
                <a:ea typeface="+mn-ea"/>
                <a:cs typeface="+mn-cs"/>
              </a:rPr>
              <a:t> But as for you, continue in what you have learned and have firmly believed, knowing from whom you learned it and how from childhood you have been acquainted with the sacred writings, which are able to make you wise for salvation through faith in Christ Jesus.</a:t>
            </a:r>
            <a:endParaRPr lang="en-US" sz="1200" i="1" kern="1200" dirty="0">
              <a:solidFill>
                <a:schemeClr val="tx1"/>
              </a:solidFill>
              <a:latin typeface="+mn-lt"/>
              <a:ea typeface="+mn-ea"/>
              <a:cs typeface="+mn-cs"/>
            </a:endParaRP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3074BC-C493-480F-BC01-B27A4AFAD57D}" type="slidenum">
              <a:rPr lang="en-US"/>
              <a:pPr fontAlgn="base">
                <a:spcBef>
                  <a:spcPct val="0"/>
                </a:spcBef>
                <a:spcAft>
                  <a:spcPct val="0"/>
                </a:spcAft>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Make sure you "continue in what you have learned."</a:t>
            </a:r>
          </a:p>
          <a:p>
            <a:pPr>
              <a:spcBef>
                <a:spcPct val="0"/>
              </a:spcBef>
            </a:pPr>
            <a:r>
              <a:rPr lang="en-US" smtClean="0"/>
              <a:t>Ken Green</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74A1F0-FD18-458E-92F6-67812D59480A}" type="slidenum">
              <a:rPr lang="en-US"/>
              <a:pPr fontAlgn="base">
                <a:spcBef>
                  <a:spcPct val="0"/>
                </a:spcBef>
                <a:spcAft>
                  <a:spcPct val="0"/>
                </a:spcAft>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AE0645-FD7B-4EE1-8494-AE9B7A1C0D31}" type="datetimeFigureOut">
              <a:rPr lang="en-US"/>
              <a:pPr>
                <a:defRPr/>
              </a:pPr>
              <a:t>1/20/2013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B4233E-889D-462F-BCA9-A3D2BFD3E4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10E910-6608-40A0-AA29-3EDA30D48651}" type="datetimeFigureOut">
              <a:rPr lang="en-US"/>
              <a:pPr>
                <a:defRPr/>
              </a:pPr>
              <a:t>1/20/2013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090E2A-B1AB-4BF4-860B-C1392AE806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EE57C9-D9D9-4982-BB43-4E81FD421B03}" type="datetimeFigureOut">
              <a:rPr lang="en-US"/>
              <a:pPr>
                <a:defRPr/>
              </a:pPr>
              <a:t>1/20/2013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53E090-B37D-4340-ADD9-A70944393A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271B75-D39C-485A-8686-2EB84B40BCD6}" type="datetimeFigureOut">
              <a:rPr lang="en-US"/>
              <a:pPr>
                <a:defRPr/>
              </a:pPr>
              <a:t>1/20/2013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037EDD-8CB2-4D67-A57E-CC7D29A44B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3C0A0A-94EB-4E23-B6BD-2F25A92DC5A4}" type="datetimeFigureOut">
              <a:rPr lang="en-US"/>
              <a:pPr>
                <a:defRPr/>
              </a:pPr>
              <a:t>1/20/2013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36CE75-FA68-408C-8D4B-58CC2C1EA1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C288018-4DF4-4119-BA41-1DA67DC834D7}" type="datetimeFigureOut">
              <a:rPr lang="en-US"/>
              <a:pPr>
                <a:defRPr/>
              </a:pPr>
              <a:t>1/20/2013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CE1278-6177-4DB3-8C10-6BB1DA4C0D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4B29E0-8BAF-4024-B332-0E4F3D7396D6}" type="datetimeFigureOut">
              <a:rPr lang="en-US"/>
              <a:pPr>
                <a:defRPr/>
              </a:pPr>
              <a:t>1/20/2013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E1CD4F2-B863-45B2-91C7-C292D7CE53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BBB81D-E4BA-45C0-9542-6750EFD4E508}" type="datetimeFigureOut">
              <a:rPr lang="en-US"/>
              <a:pPr>
                <a:defRPr/>
              </a:pPr>
              <a:t>1/20/2013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0EFFA1-69E7-413A-B271-9CFF03C445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503695-8B65-4B2D-B8B9-5B667F79197E}" type="datetimeFigureOut">
              <a:rPr lang="en-US"/>
              <a:pPr>
                <a:defRPr/>
              </a:pPr>
              <a:t>1/20/2013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0E5707C-CA78-44EF-A2ED-780FFE9D53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164817-1D9C-4BD2-B767-30281C51CB00}" type="datetimeFigureOut">
              <a:rPr lang="en-US"/>
              <a:pPr>
                <a:defRPr/>
              </a:pPr>
              <a:t>1/20/2013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717592-B371-48FA-BA92-7A92E96C28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EFE89F-2CDC-465E-A46A-A31C85049EEF}" type="datetimeFigureOut">
              <a:rPr lang="en-US"/>
              <a:pPr>
                <a:defRPr/>
              </a:pPr>
              <a:t>1/20/2013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82C16F-6286-434C-AD58-ECD81113FC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3FF0B58-2457-433F-8ABC-7079C912EDA2}" type="datetimeFigureOut">
              <a:rPr lang="en-US"/>
              <a:pPr>
                <a:defRPr/>
              </a:pPr>
              <a:t>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CD8E761-03DF-47E8-9999-80F1F79964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914650"/>
          </a:xfrm>
        </p:spPr>
        <p:txBody>
          <a:bodyPr rtlCol="0">
            <a:noAutofit/>
          </a:bodyPr>
          <a:lstStyle/>
          <a:p>
            <a:pPr fontAlgn="auto">
              <a:spcAft>
                <a:spcPts val="0"/>
              </a:spcAft>
              <a:defRPr/>
            </a:pPr>
            <a:r>
              <a:rPr lang="en-US" sz="7200" dirty="0" smtClean="0">
                <a:solidFill>
                  <a:schemeClr val="tx2">
                    <a:lumMod val="20000"/>
                    <a:lumOff val="80000"/>
                  </a:schemeClr>
                </a:solidFill>
              </a:rPr>
              <a:t>We Have Known Since Childhood!</a:t>
            </a:r>
          </a:p>
        </p:txBody>
      </p:sp>
      <p:sp>
        <p:nvSpPr>
          <p:cNvPr id="3" name="Subtitle 2"/>
          <p:cNvSpPr>
            <a:spLocks noGrp="1"/>
          </p:cNvSpPr>
          <p:nvPr>
            <p:ph type="subTitle" idx="1"/>
          </p:nvPr>
        </p:nvSpPr>
        <p:spPr/>
        <p:txBody>
          <a:bodyPr rtlCol="0" anchor="ctr">
            <a:normAutofit/>
          </a:bodyPr>
          <a:lstStyle/>
          <a:p>
            <a:pPr fontAlgn="auto">
              <a:spcAft>
                <a:spcPts val="0"/>
              </a:spcAft>
              <a:buFont typeface="Arial" pitchFamily="34" charset="0"/>
              <a:buNone/>
              <a:defRPr/>
            </a:pPr>
            <a:r>
              <a:rPr lang="en-US" sz="4800" dirty="0" smtClean="0">
                <a:solidFill>
                  <a:schemeClr val="accent6">
                    <a:lumMod val="60000"/>
                    <a:lumOff val="40000"/>
                  </a:schemeClr>
                </a:solidFill>
              </a:rPr>
              <a:t>2Timothy 3:14-15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Matthew 18:7-9</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fontScale="92500" lnSpcReduction="20000"/>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Woe to the world for temptations to sin! For it is necessary that temptations come, but woe to the one by whom the temptation comes! And if your hand or your foot causes you to sin, cut it off and throw it away. It is better for you to enter life crippled or lame than with two hands or two feet to be thrown into the eternal fire. And if your eye causes you to sin, tear it out and throw it away. It is better for you to enter life with one eye than with two eyes to be thrown into the hell of fire.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Philippians 4:8-9</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1913"/>
            <a:ext cx="8229600" cy="492125"/>
          </a:xfrm>
        </p:spPr>
        <p:txBody>
          <a:bodyPr lIns="0" tIns="0" rIns="0" bIns="0">
            <a:spAutoFit/>
          </a:bodyPr>
          <a:lstStyle/>
          <a:p>
            <a:r>
              <a:rPr lang="en-US" sz="3200" dirty="0" smtClean="0"/>
              <a:t>"This Little Light Of Mine, I'm Gonna Let it Shine"</a:t>
            </a:r>
          </a:p>
        </p:txBody>
      </p:sp>
      <p:sp>
        <p:nvSpPr>
          <p:cNvPr id="3" name="Content Placeholder 2"/>
          <p:cNvSpPr>
            <a:spLocks noGrp="1"/>
          </p:cNvSpPr>
          <p:nvPr>
            <p:ph idx="1"/>
          </p:nvPr>
        </p:nvSpPr>
        <p:spPr>
          <a:xfrm>
            <a:off x="457200" y="762000"/>
            <a:ext cx="8229600" cy="5638800"/>
          </a:xfrm>
        </p:spPr>
        <p:txBody>
          <a:bodyPr numCol="2" spcCol="91440" rtlCol="0" anchor="ctr" anchorCtr="1">
            <a:normAutofit fontScale="55000" lnSpcReduction="20000"/>
          </a:bodyPr>
          <a:lstStyle/>
          <a:p>
            <a:pPr marL="0" indent="0" fontAlgn="auto">
              <a:lnSpc>
                <a:spcPct val="120000"/>
              </a:lnSpc>
              <a:spcBef>
                <a:spcPts val="0"/>
              </a:spcBef>
              <a:spcAft>
                <a:spcPts val="0"/>
              </a:spcAft>
              <a:buFont typeface="Arial" pitchFamily="34" charset="0"/>
              <a:buNone/>
              <a:defRPr/>
            </a:pPr>
            <a:r>
              <a:rPr lang="en-US" dirty="0" smtClean="0"/>
              <a:t>This little light of mine,</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This little light of mine,</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This little light of mine,</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all the time, Let it shine.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Hide it under a bushel, "No“</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Hide it under a bushel, "No“</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Hide it under a bushel, "No“</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all the time, Let it shine.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Don't let Satan puff it out,</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Don't let Satan puff it out,</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Don't let Satan puff it out,</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all the time, Let it shine.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All around the neighborhood,</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All around the neighborhood</a:t>
            </a:r>
          </a:p>
          <a:p>
            <a:pPr marL="0" indent="0" fontAlgn="auto">
              <a:lnSpc>
                <a:spcPct val="120000"/>
              </a:lnSpc>
              <a:spcBef>
                <a:spcPts val="0"/>
              </a:spcBef>
              <a:spcAft>
                <a:spcPts val="0"/>
              </a:spcAft>
              <a:buFont typeface="Arial" pitchFamily="34" charset="0"/>
              <a:buNone/>
              <a:defRPr/>
            </a:pPr>
            <a:r>
              <a:rPr lang="en-US" dirty="0" smtClean="0"/>
              <a:t> 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All around the neighborhood</a:t>
            </a:r>
          </a:p>
          <a:p>
            <a:pPr marL="0" indent="0" fontAlgn="auto">
              <a:lnSpc>
                <a:spcPct val="120000"/>
              </a:lnSpc>
              <a:spcBef>
                <a:spcPts val="0"/>
              </a:spcBef>
              <a:spcAft>
                <a:spcPts val="0"/>
              </a:spcAft>
              <a:buFont typeface="Arial" pitchFamily="34" charset="0"/>
              <a:buNone/>
              <a:defRPr/>
            </a:pPr>
            <a:r>
              <a:rPr lang="en-US" dirty="0" smtClean="0"/>
              <a:t> 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all the time, Let it shine.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Let it shine over the whole wide world,</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over the whole wide world</a:t>
            </a:r>
          </a:p>
          <a:p>
            <a:pPr marL="0" indent="0" fontAlgn="auto">
              <a:lnSpc>
                <a:spcPct val="120000"/>
              </a:lnSpc>
              <a:spcBef>
                <a:spcPts val="0"/>
              </a:spcBef>
              <a:spcAft>
                <a:spcPts val="0"/>
              </a:spcAft>
              <a:buFont typeface="Arial" pitchFamily="34" charset="0"/>
              <a:buNone/>
              <a:defRPr/>
            </a:pPr>
            <a:r>
              <a:rPr lang="en-US" dirty="0" smtClean="0"/>
              <a:t> 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over the whole wide world,</a:t>
            </a:r>
          </a:p>
          <a:p>
            <a:pPr marL="0" indent="0" fontAlgn="auto">
              <a:lnSpc>
                <a:spcPct val="120000"/>
              </a:lnSpc>
              <a:spcBef>
                <a:spcPts val="0"/>
              </a:spcBef>
              <a:spcAft>
                <a:spcPts val="0"/>
              </a:spcAft>
              <a:buFont typeface="Arial" pitchFamily="34" charset="0"/>
              <a:buNone/>
              <a:defRPr/>
            </a:pPr>
            <a:r>
              <a:rPr lang="en-US" dirty="0" smtClean="0"/>
              <a:t>I'm </a:t>
            </a:r>
            <a:r>
              <a:rPr lang="en-US" dirty="0" err="1" smtClean="0"/>
              <a:t>gonna</a:t>
            </a:r>
            <a:r>
              <a:rPr lang="en-US" dirty="0" smtClean="0"/>
              <a:t> let it shine,</a:t>
            </a:r>
          </a:p>
          <a:p>
            <a:pPr marL="0" indent="0" fontAlgn="auto">
              <a:lnSpc>
                <a:spcPct val="120000"/>
              </a:lnSpc>
              <a:spcBef>
                <a:spcPts val="0"/>
              </a:spcBef>
              <a:spcAft>
                <a:spcPts val="0"/>
              </a:spcAft>
              <a:buFont typeface="Arial" pitchFamily="34" charset="0"/>
              <a:buNone/>
              <a:defRPr/>
            </a:pPr>
            <a:r>
              <a:rPr lang="en-US" dirty="0" smtClean="0"/>
              <a:t>Let it shine all the time, Let it shine.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Matthew 5:14-16</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You are the light of the world. A city set on a hill cannot be hidden. Nor do people light a lamp and put it under a basket, but on a stand, and it gives light to all in the house. In the same way, let your light shine before others, so that they may see your good works and give glory to your Father who is in heaven.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Philippians 2:14-16</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Do all things without grumbling or questioning, that you may be blameless and innocent, children of God without blemish in the midst of a crooked and twisted generation, among whom you shine as lights in the world, holding fast to the word of life, so that in the day of Christ I may be proud that I did not run in vain or labor in vain.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615950"/>
          </a:xfrm>
        </p:spPr>
        <p:txBody>
          <a:bodyPr lIns="0" tIns="0" rIns="0" bIns="0">
            <a:spAutoFit/>
          </a:bodyPr>
          <a:lstStyle/>
          <a:p>
            <a:r>
              <a:rPr lang="en-US" sz="4000" smtClean="0"/>
              <a:t>"Roll The Gospel Chariot Along"</a:t>
            </a:r>
          </a:p>
        </p:txBody>
      </p:sp>
      <p:sp>
        <p:nvSpPr>
          <p:cNvPr id="3" name="Content Placeholder 2"/>
          <p:cNvSpPr>
            <a:spLocks noGrp="1"/>
          </p:cNvSpPr>
          <p:nvPr>
            <p:ph idx="1"/>
          </p:nvPr>
        </p:nvSpPr>
        <p:spPr>
          <a:xfrm>
            <a:off x="457200" y="762000"/>
            <a:ext cx="8229600" cy="5638800"/>
          </a:xfrm>
        </p:spPr>
        <p:txBody>
          <a:bodyPr numCol="2" spcCol="91440" rtlCol="0" anchor="ctr" anchorCtr="1">
            <a:normAutofit fontScale="62500" lnSpcReduction="20000"/>
          </a:bodyPr>
          <a:lstStyle/>
          <a:p>
            <a:pPr marL="0" indent="0" fontAlgn="auto">
              <a:lnSpc>
                <a:spcPct val="120000"/>
              </a:lnSpc>
              <a:spcBef>
                <a:spcPts val="0"/>
              </a:spcBef>
              <a:spcAft>
                <a:spcPts val="0"/>
              </a:spcAft>
              <a:buFont typeface="Arial" pitchFamily="34" charset="0"/>
              <a:buNone/>
              <a:defRPr/>
            </a:pPr>
            <a:r>
              <a:rPr lang="en-US" dirty="0" smtClean="0"/>
              <a:t>Roll the gospel chariot along,</a:t>
            </a:r>
          </a:p>
          <a:p>
            <a:pPr marL="0" indent="0" fontAlgn="auto">
              <a:lnSpc>
                <a:spcPct val="120000"/>
              </a:lnSpc>
              <a:spcBef>
                <a:spcPts val="0"/>
              </a:spcBef>
              <a:spcAft>
                <a:spcPts val="0"/>
              </a:spcAft>
              <a:buFont typeface="Arial" pitchFamily="34" charset="0"/>
              <a:buNone/>
              <a:defRPr/>
            </a:pPr>
            <a:r>
              <a:rPr lang="en-US" dirty="0" smtClean="0"/>
              <a:t>Roll the gospel chariot along,</a:t>
            </a:r>
          </a:p>
          <a:p>
            <a:pPr marL="0" indent="0" fontAlgn="auto">
              <a:lnSpc>
                <a:spcPct val="120000"/>
              </a:lnSpc>
              <a:spcBef>
                <a:spcPts val="0"/>
              </a:spcBef>
              <a:spcAft>
                <a:spcPts val="0"/>
              </a:spcAft>
              <a:buFont typeface="Arial" pitchFamily="34" charset="0"/>
              <a:buNone/>
              <a:defRPr/>
            </a:pPr>
            <a:r>
              <a:rPr lang="en-US" dirty="0" smtClean="0"/>
              <a:t>Roll the gospel chariot along,</a:t>
            </a:r>
          </a:p>
          <a:p>
            <a:pPr marL="0" indent="0" fontAlgn="auto">
              <a:lnSpc>
                <a:spcPct val="120000"/>
              </a:lnSpc>
              <a:spcBef>
                <a:spcPts val="0"/>
              </a:spcBef>
              <a:spcAft>
                <a:spcPts val="0"/>
              </a:spcAft>
              <a:buFont typeface="Arial" pitchFamily="34" charset="0"/>
              <a:buNone/>
              <a:defRPr/>
            </a:pPr>
            <a:r>
              <a:rPr lang="en-US" dirty="0" smtClean="0"/>
              <a:t>And you can't tag on behind.</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If a Brothers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If a Brothers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If a Brothers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And you can't tag on behind.</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If a Sinners in the way,</a:t>
            </a:r>
          </a:p>
          <a:p>
            <a:pPr marL="0" indent="0" fontAlgn="auto">
              <a:lnSpc>
                <a:spcPct val="120000"/>
              </a:lnSpc>
              <a:spcBef>
                <a:spcPts val="0"/>
              </a:spcBef>
              <a:spcAft>
                <a:spcPts val="0"/>
              </a:spcAft>
              <a:buFont typeface="Arial" pitchFamily="34" charset="0"/>
              <a:buNone/>
              <a:defRPr/>
            </a:pPr>
            <a:r>
              <a:rPr lang="en-US" dirty="0" smtClean="0"/>
              <a:t>You must stop and pick her up,</a:t>
            </a:r>
          </a:p>
          <a:p>
            <a:pPr marL="0" indent="0" fontAlgn="auto">
              <a:lnSpc>
                <a:spcPct val="120000"/>
              </a:lnSpc>
              <a:spcBef>
                <a:spcPts val="0"/>
              </a:spcBef>
              <a:spcAft>
                <a:spcPts val="0"/>
              </a:spcAft>
              <a:buFont typeface="Arial" pitchFamily="34" charset="0"/>
              <a:buNone/>
              <a:defRPr/>
            </a:pPr>
            <a:r>
              <a:rPr lang="en-US" dirty="0" smtClean="0"/>
              <a:t>If a Sinners in the way,</a:t>
            </a:r>
          </a:p>
          <a:p>
            <a:pPr marL="0" indent="0" fontAlgn="auto">
              <a:lnSpc>
                <a:spcPct val="120000"/>
              </a:lnSpc>
              <a:spcBef>
                <a:spcPts val="0"/>
              </a:spcBef>
              <a:spcAft>
                <a:spcPts val="0"/>
              </a:spcAft>
              <a:buFont typeface="Arial" pitchFamily="34" charset="0"/>
              <a:buNone/>
              <a:defRPr/>
            </a:pPr>
            <a:r>
              <a:rPr lang="en-US" dirty="0" smtClean="0"/>
              <a:t>You must stop and pick her up,</a:t>
            </a:r>
          </a:p>
          <a:p>
            <a:pPr marL="0" indent="0" fontAlgn="auto">
              <a:lnSpc>
                <a:spcPct val="120000"/>
              </a:lnSpc>
              <a:spcBef>
                <a:spcPts val="0"/>
              </a:spcBef>
              <a:spcAft>
                <a:spcPts val="0"/>
              </a:spcAft>
              <a:buFont typeface="Arial" pitchFamily="34" charset="0"/>
              <a:buNone/>
              <a:defRPr/>
            </a:pPr>
            <a:r>
              <a:rPr lang="en-US" dirty="0" smtClean="0"/>
              <a:t>If a Sinners in the way,</a:t>
            </a:r>
          </a:p>
          <a:p>
            <a:pPr marL="0" indent="0" fontAlgn="auto">
              <a:lnSpc>
                <a:spcPct val="120000"/>
              </a:lnSpc>
              <a:spcBef>
                <a:spcPts val="0"/>
              </a:spcBef>
              <a:spcAft>
                <a:spcPts val="0"/>
              </a:spcAft>
              <a:buFont typeface="Arial" pitchFamily="34" charset="0"/>
              <a:buNone/>
              <a:defRPr/>
            </a:pPr>
            <a:r>
              <a:rPr lang="en-US" dirty="0" smtClean="0"/>
              <a:t>You must stop and pick her up,</a:t>
            </a:r>
          </a:p>
          <a:p>
            <a:pPr marL="0" indent="0" fontAlgn="auto">
              <a:lnSpc>
                <a:spcPct val="120000"/>
              </a:lnSpc>
              <a:spcBef>
                <a:spcPts val="0"/>
              </a:spcBef>
              <a:spcAft>
                <a:spcPts val="0"/>
              </a:spcAft>
              <a:buFont typeface="Arial" pitchFamily="34" charset="0"/>
              <a:buNone/>
              <a:defRPr/>
            </a:pPr>
            <a:r>
              <a:rPr lang="en-US" dirty="0" smtClean="0"/>
              <a:t>And you can't tag on behind.</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If a Preachers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If a Preachers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If a Preachers in the way,</a:t>
            </a:r>
          </a:p>
          <a:p>
            <a:pPr marL="0" indent="0" fontAlgn="auto">
              <a:lnSpc>
                <a:spcPct val="120000"/>
              </a:lnSpc>
              <a:spcBef>
                <a:spcPts val="0"/>
              </a:spcBef>
              <a:spcAft>
                <a:spcPts val="0"/>
              </a:spcAft>
              <a:buFont typeface="Arial" pitchFamily="34" charset="0"/>
              <a:buNone/>
              <a:defRPr/>
            </a:pPr>
            <a:r>
              <a:rPr lang="en-US" dirty="0" smtClean="0"/>
              <a:t>You must stop and pick him up,</a:t>
            </a:r>
          </a:p>
          <a:p>
            <a:pPr marL="0" indent="0" fontAlgn="auto">
              <a:lnSpc>
                <a:spcPct val="120000"/>
              </a:lnSpc>
              <a:spcBef>
                <a:spcPts val="0"/>
              </a:spcBef>
              <a:spcAft>
                <a:spcPts val="0"/>
              </a:spcAft>
              <a:buFont typeface="Arial" pitchFamily="34" charset="0"/>
              <a:buNone/>
              <a:defRPr/>
            </a:pPr>
            <a:r>
              <a:rPr lang="en-US" dirty="0" smtClean="0"/>
              <a:t>And you can't tag on behind.</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If the Devil's in the way,</a:t>
            </a:r>
          </a:p>
          <a:p>
            <a:pPr marL="0" indent="0" fontAlgn="auto">
              <a:lnSpc>
                <a:spcPct val="120000"/>
              </a:lnSpc>
              <a:spcBef>
                <a:spcPts val="0"/>
              </a:spcBef>
              <a:spcAft>
                <a:spcPts val="0"/>
              </a:spcAft>
              <a:buFont typeface="Arial" pitchFamily="34" charset="0"/>
              <a:buNone/>
              <a:defRPr/>
            </a:pPr>
            <a:r>
              <a:rPr lang="en-US" dirty="0" smtClean="0"/>
              <a:t>You will run right over him,</a:t>
            </a:r>
          </a:p>
          <a:p>
            <a:pPr marL="0" indent="0" fontAlgn="auto">
              <a:lnSpc>
                <a:spcPct val="120000"/>
              </a:lnSpc>
              <a:spcBef>
                <a:spcPts val="0"/>
              </a:spcBef>
              <a:spcAft>
                <a:spcPts val="0"/>
              </a:spcAft>
              <a:buFont typeface="Arial" pitchFamily="34" charset="0"/>
              <a:buNone/>
              <a:defRPr/>
            </a:pPr>
            <a:r>
              <a:rPr lang="en-US" dirty="0" smtClean="0"/>
              <a:t>If the Devil's in the way,</a:t>
            </a:r>
          </a:p>
          <a:p>
            <a:pPr marL="0" indent="0" fontAlgn="auto">
              <a:lnSpc>
                <a:spcPct val="120000"/>
              </a:lnSpc>
              <a:spcBef>
                <a:spcPts val="0"/>
              </a:spcBef>
              <a:spcAft>
                <a:spcPts val="0"/>
              </a:spcAft>
              <a:buFont typeface="Arial" pitchFamily="34" charset="0"/>
              <a:buNone/>
              <a:defRPr/>
            </a:pPr>
            <a:r>
              <a:rPr lang="en-US" dirty="0" smtClean="0"/>
              <a:t>You will run right over him,</a:t>
            </a:r>
          </a:p>
          <a:p>
            <a:pPr marL="0" indent="0" fontAlgn="auto">
              <a:lnSpc>
                <a:spcPct val="120000"/>
              </a:lnSpc>
              <a:spcBef>
                <a:spcPts val="0"/>
              </a:spcBef>
              <a:spcAft>
                <a:spcPts val="0"/>
              </a:spcAft>
              <a:buFont typeface="Arial" pitchFamily="34" charset="0"/>
              <a:buNone/>
              <a:defRPr/>
            </a:pPr>
            <a:r>
              <a:rPr lang="en-US" dirty="0" smtClean="0"/>
              <a:t>If the Devil's in the way,</a:t>
            </a:r>
          </a:p>
          <a:p>
            <a:pPr marL="0" indent="0" fontAlgn="auto">
              <a:lnSpc>
                <a:spcPct val="120000"/>
              </a:lnSpc>
              <a:spcBef>
                <a:spcPts val="0"/>
              </a:spcBef>
              <a:spcAft>
                <a:spcPts val="0"/>
              </a:spcAft>
              <a:buFont typeface="Arial" pitchFamily="34" charset="0"/>
              <a:buNone/>
              <a:defRPr/>
            </a:pPr>
            <a:r>
              <a:rPr lang="en-US" dirty="0" smtClean="0"/>
              <a:t>You will run right over him,</a:t>
            </a:r>
          </a:p>
          <a:p>
            <a:pPr marL="0" indent="0" fontAlgn="auto">
              <a:lnSpc>
                <a:spcPct val="120000"/>
              </a:lnSpc>
              <a:spcBef>
                <a:spcPts val="0"/>
              </a:spcBef>
              <a:spcAft>
                <a:spcPts val="0"/>
              </a:spcAft>
              <a:buFont typeface="Arial" pitchFamily="34" charset="0"/>
              <a:buNone/>
              <a:defRPr/>
            </a:pPr>
            <a:r>
              <a:rPr lang="en-US" dirty="0" smtClean="0"/>
              <a:t>Because He can't tag on behind.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Matthew 28:19-20</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Go therefore and make disciples of all nations, baptizing them in the name of the Father and of the Son and of the Holy Spirit, teaching them to observe all that I have commanded you. And behold, I am with you always, to the end of the age.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Galatians 6:1</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Brothers, if anyone is caught in any transgression, you who are spiritual should restore him in a spirit of gentleness. Keep watch on yourself, lest you too be tempted.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James 4:7-8</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Submit yourselves therefore to God. Resist the devil, and he will flee from you. Draw near to God, and he will draw near to you. Cleanse your hands, you sinners, and purify your hearts, you double-minded.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82880"/>
            <a:ext cx="8229600" cy="1015663"/>
          </a:xfrm>
        </p:spPr>
        <p:txBody>
          <a:bodyPr lIns="0" tIns="0" rIns="0" bIns="0">
            <a:spAutoFit/>
          </a:bodyPr>
          <a:lstStyle/>
          <a:p>
            <a:r>
              <a:rPr lang="en-US" sz="6600" dirty="0" smtClean="0"/>
              <a:t>Known Since Childhood</a:t>
            </a:r>
            <a:endParaRPr lang="en-US" sz="6600" dirty="0" smtClean="0"/>
          </a:p>
        </p:txBody>
      </p:sp>
      <p:sp>
        <p:nvSpPr>
          <p:cNvPr id="4" name="Content Placeholder 3"/>
          <p:cNvSpPr>
            <a:spLocks noGrp="1"/>
          </p:cNvSpPr>
          <p:nvPr>
            <p:ph idx="1"/>
          </p:nvPr>
        </p:nvSpPr>
        <p:spPr>
          <a:xfrm>
            <a:off x="457200" y="1554480"/>
            <a:ext cx="8229600" cy="5029200"/>
          </a:xfrm>
        </p:spPr>
        <p:txBody>
          <a:bodyPr/>
          <a:lstStyle/>
          <a:p>
            <a:r>
              <a:rPr lang="en-US" sz="4400" dirty="0" smtClean="0"/>
              <a:t>Jesus </a:t>
            </a:r>
            <a:r>
              <a:rPr lang="en-US" sz="4400" dirty="0" smtClean="0"/>
              <a:t>Loves </a:t>
            </a:r>
            <a:r>
              <a:rPr lang="en-US" sz="4400" dirty="0" smtClean="0"/>
              <a:t>Me</a:t>
            </a:r>
          </a:p>
          <a:p>
            <a:r>
              <a:rPr lang="en-US" sz="4400" dirty="0" smtClean="0"/>
              <a:t>The B-I-B-L-E</a:t>
            </a:r>
            <a:endParaRPr lang="en-US" sz="4400" dirty="0" smtClean="0"/>
          </a:p>
          <a:p>
            <a:r>
              <a:rPr lang="en-US" sz="4400" dirty="0" smtClean="0"/>
              <a:t>Good </a:t>
            </a:r>
            <a:r>
              <a:rPr lang="en-US" sz="4400" dirty="0" smtClean="0"/>
              <a:t>Old Noah Built An </a:t>
            </a:r>
            <a:r>
              <a:rPr lang="en-US" sz="4400" dirty="0" smtClean="0"/>
              <a:t>Ark</a:t>
            </a:r>
          </a:p>
          <a:p>
            <a:r>
              <a:rPr lang="en-US" sz="4400" dirty="0" smtClean="0"/>
              <a:t>Be </a:t>
            </a:r>
            <a:r>
              <a:rPr lang="en-US" sz="4400" dirty="0" smtClean="0"/>
              <a:t>Careful Little </a:t>
            </a:r>
            <a:r>
              <a:rPr lang="en-US" sz="4400" dirty="0" smtClean="0"/>
              <a:t>Eyes</a:t>
            </a:r>
            <a:endParaRPr lang="en-US" sz="4400" dirty="0" smtClean="0"/>
          </a:p>
          <a:p>
            <a:r>
              <a:rPr lang="en-US" sz="4400" dirty="0" smtClean="0"/>
              <a:t>This </a:t>
            </a:r>
            <a:r>
              <a:rPr lang="en-US" sz="4400" dirty="0" smtClean="0"/>
              <a:t>Little Light Of </a:t>
            </a:r>
            <a:r>
              <a:rPr lang="en-US" sz="4400" dirty="0" smtClean="0"/>
              <a:t>Mine</a:t>
            </a:r>
          </a:p>
          <a:p>
            <a:r>
              <a:rPr lang="en-US" sz="4400" dirty="0" smtClean="0"/>
              <a:t>Roll </a:t>
            </a:r>
            <a:r>
              <a:rPr lang="en-US" sz="4400" dirty="0" smtClean="0"/>
              <a:t>The Gospel Chariot </a:t>
            </a:r>
            <a:r>
              <a:rPr lang="en-US" sz="4400" dirty="0" smtClean="0"/>
              <a:t>Along</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2Timothy 3:14-15</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But as for you, continue in what you have learned and have firmly believed, knowing from whom you learned it and how from childhood you have been acquainted with the sacred writings, which are able to make you wise for salvation through faith in Christ Jesus.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2Timothy 3:14-15</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But as for you, </a:t>
            </a:r>
            <a:r>
              <a:rPr lang="en-US" sz="4000" i="1" dirty="0" smtClean="0">
                <a:solidFill>
                  <a:schemeClr val="bg1"/>
                </a:solidFill>
              </a:rPr>
              <a:t>continue in what you have learned and have firmly believed, knowing from whom you learned it and how from childhood you have been acquainted with the sacred writings</a:t>
            </a:r>
            <a:r>
              <a:rPr lang="en-US" sz="4000" i="1" dirty="0" smtClean="0">
                <a:solidFill>
                  <a:schemeClr val="tx2">
                    <a:lumMod val="20000"/>
                    <a:lumOff val="80000"/>
                  </a:schemeClr>
                </a:solidFill>
              </a:rPr>
              <a:t>, which are able to make you wise for salvation through faith in Christ Jesus.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615950"/>
          </a:xfrm>
        </p:spPr>
        <p:txBody>
          <a:bodyPr lIns="0" tIns="0" rIns="0" bIns="0">
            <a:spAutoFit/>
          </a:bodyPr>
          <a:lstStyle/>
          <a:p>
            <a:r>
              <a:rPr lang="en-US" sz="4000" dirty="0" smtClean="0"/>
              <a:t>"Jesus Loves Me"</a:t>
            </a:r>
          </a:p>
        </p:txBody>
      </p:sp>
      <p:sp>
        <p:nvSpPr>
          <p:cNvPr id="3" name="Content Placeholder 2"/>
          <p:cNvSpPr>
            <a:spLocks noGrp="1"/>
          </p:cNvSpPr>
          <p:nvPr>
            <p:ph idx="1"/>
          </p:nvPr>
        </p:nvSpPr>
        <p:spPr>
          <a:xfrm>
            <a:off x="228600" y="1676400"/>
            <a:ext cx="8686800" cy="4038600"/>
          </a:xfrm>
        </p:spPr>
        <p:txBody>
          <a:bodyPr numCol="2" spcCol="91440" rtlCol="0" anchor="ctr" anchorCtr="1">
            <a:normAutofit fontScale="77500" lnSpcReduction="20000"/>
          </a:bodyPr>
          <a:lstStyle/>
          <a:p>
            <a:pPr marL="0" indent="0" fontAlgn="auto">
              <a:lnSpc>
                <a:spcPct val="120000"/>
              </a:lnSpc>
              <a:spcBef>
                <a:spcPts val="0"/>
              </a:spcBef>
              <a:spcAft>
                <a:spcPts val="0"/>
              </a:spcAft>
              <a:buFont typeface="Arial" pitchFamily="34" charset="0"/>
              <a:buNone/>
              <a:defRPr/>
            </a:pPr>
            <a:r>
              <a:rPr lang="en-US" dirty="0" smtClean="0"/>
              <a:t>Jesus loves me this I know,</a:t>
            </a:r>
          </a:p>
          <a:p>
            <a:pPr marL="0" indent="0" fontAlgn="auto">
              <a:lnSpc>
                <a:spcPct val="120000"/>
              </a:lnSpc>
              <a:spcBef>
                <a:spcPts val="0"/>
              </a:spcBef>
              <a:spcAft>
                <a:spcPts val="0"/>
              </a:spcAft>
              <a:buFont typeface="Arial" pitchFamily="34" charset="0"/>
              <a:buNone/>
              <a:defRPr/>
            </a:pPr>
            <a:r>
              <a:rPr lang="en-US" dirty="0" smtClean="0"/>
              <a:t>For the Bible tells me so;</a:t>
            </a:r>
          </a:p>
          <a:p>
            <a:pPr marL="0" indent="0" fontAlgn="auto">
              <a:lnSpc>
                <a:spcPct val="120000"/>
              </a:lnSpc>
              <a:spcBef>
                <a:spcPts val="0"/>
              </a:spcBef>
              <a:spcAft>
                <a:spcPts val="0"/>
              </a:spcAft>
              <a:buFont typeface="Arial" pitchFamily="34" charset="0"/>
              <a:buNone/>
              <a:defRPr/>
            </a:pPr>
            <a:r>
              <a:rPr lang="en-US" dirty="0" smtClean="0"/>
              <a:t>Little ones to Him belong;</a:t>
            </a:r>
          </a:p>
          <a:p>
            <a:pPr marL="0" indent="0" fontAlgn="auto">
              <a:lnSpc>
                <a:spcPct val="120000"/>
              </a:lnSpc>
              <a:spcBef>
                <a:spcPts val="0"/>
              </a:spcBef>
              <a:spcAft>
                <a:spcPts val="0"/>
              </a:spcAft>
              <a:buFont typeface="Arial" pitchFamily="34" charset="0"/>
              <a:buNone/>
              <a:defRPr/>
            </a:pPr>
            <a:r>
              <a:rPr lang="en-US" dirty="0" smtClean="0"/>
              <a:t>They are weak but He is strong.</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Jesus loves me  He who died,</a:t>
            </a:r>
          </a:p>
          <a:p>
            <a:pPr marL="0" indent="0" fontAlgn="auto">
              <a:lnSpc>
                <a:spcPct val="120000"/>
              </a:lnSpc>
              <a:spcBef>
                <a:spcPts val="0"/>
              </a:spcBef>
              <a:spcAft>
                <a:spcPts val="0"/>
              </a:spcAft>
              <a:buFont typeface="Arial" pitchFamily="34" charset="0"/>
              <a:buNone/>
              <a:defRPr/>
            </a:pPr>
            <a:r>
              <a:rPr lang="en-US" dirty="0" smtClean="0"/>
              <a:t>Heaven's gate to open wide;</a:t>
            </a:r>
          </a:p>
          <a:p>
            <a:pPr marL="0" indent="0" fontAlgn="auto">
              <a:lnSpc>
                <a:spcPct val="120000"/>
              </a:lnSpc>
              <a:spcBef>
                <a:spcPts val="0"/>
              </a:spcBef>
              <a:spcAft>
                <a:spcPts val="0"/>
              </a:spcAft>
              <a:buFont typeface="Arial" pitchFamily="34" charset="0"/>
              <a:buNone/>
              <a:defRPr/>
            </a:pPr>
            <a:r>
              <a:rPr lang="en-US" dirty="0" smtClean="0"/>
              <a:t>He will wash away my sin,</a:t>
            </a:r>
          </a:p>
          <a:p>
            <a:pPr marL="0" indent="0" fontAlgn="auto">
              <a:lnSpc>
                <a:spcPct val="120000"/>
              </a:lnSpc>
              <a:spcBef>
                <a:spcPts val="0"/>
              </a:spcBef>
              <a:spcAft>
                <a:spcPts val="0"/>
              </a:spcAft>
              <a:buFont typeface="Arial" pitchFamily="34" charset="0"/>
              <a:buNone/>
              <a:defRPr/>
            </a:pPr>
            <a:r>
              <a:rPr lang="en-US" dirty="0" smtClean="0"/>
              <a:t>Let His little child come in.</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Jesus take this heart of mine, </a:t>
            </a:r>
          </a:p>
          <a:p>
            <a:pPr marL="0" indent="0" fontAlgn="auto">
              <a:lnSpc>
                <a:spcPct val="120000"/>
              </a:lnSpc>
              <a:spcBef>
                <a:spcPts val="0"/>
              </a:spcBef>
              <a:spcAft>
                <a:spcPts val="0"/>
              </a:spcAft>
              <a:buFont typeface="Arial" pitchFamily="34" charset="0"/>
              <a:buNone/>
              <a:defRPr/>
            </a:pPr>
            <a:r>
              <a:rPr lang="en-US" dirty="0" smtClean="0"/>
              <a:t>Make it pure and wholly </a:t>
            </a:r>
            <a:r>
              <a:rPr lang="en-US" dirty="0" err="1" smtClean="0"/>
              <a:t>Thine</a:t>
            </a:r>
            <a:r>
              <a:rPr lang="en-US" dirty="0" smtClean="0"/>
              <a:t>;</a:t>
            </a:r>
          </a:p>
          <a:p>
            <a:pPr marL="0" indent="0" fontAlgn="auto">
              <a:lnSpc>
                <a:spcPct val="120000"/>
              </a:lnSpc>
              <a:spcBef>
                <a:spcPts val="0"/>
              </a:spcBef>
              <a:spcAft>
                <a:spcPts val="0"/>
              </a:spcAft>
              <a:buFont typeface="Arial" pitchFamily="34" charset="0"/>
              <a:buNone/>
              <a:defRPr/>
            </a:pPr>
            <a:r>
              <a:rPr lang="en-US" dirty="0" smtClean="0"/>
              <a:t>Thou hast bled and died for me; </a:t>
            </a:r>
          </a:p>
          <a:p>
            <a:pPr marL="0" indent="0" fontAlgn="auto">
              <a:lnSpc>
                <a:spcPct val="120000"/>
              </a:lnSpc>
              <a:spcBef>
                <a:spcPts val="0"/>
              </a:spcBef>
              <a:spcAft>
                <a:spcPts val="0"/>
              </a:spcAft>
              <a:buFont typeface="Arial" pitchFamily="34" charset="0"/>
              <a:buNone/>
              <a:defRPr/>
            </a:pPr>
            <a:r>
              <a:rPr lang="en-US" dirty="0" smtClean="0"/>
              <a:t>I will hence-forth live for Thee.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Chorus:</a:t>
            </a:r>
          </a:p>
          <a:p>
            <a:pPr marL="0" indent="0" fontAlgn="auto">
              <a:lnSpc>
                <a:spcPct val="120000"/>
              </a:lnSpc>
              <a:spcBef>
                <a:spcPts val="0"/>
              </a:spcBef>
              <a:spcAft>
                <a:spcPts val="0"/>
              </a:spcAft>
              <a:buFont typeface="Arial" pitchFamily="34" charset="0"/>
              <a:buNone/>
              <a:defRPr/>
            </a:pPr>
            <a:r>
              <a:rPr lang="en-US" dirty="0" smtClean="0"/>
              <a:t>Yes, Jesus loves me;</a:t>
            </a:r>
          </a:p>
          <a:p>
            <a:pPr marL="0" indent="0" fontAlgn="auto">
              <a:lnSpc>
                <a:spcPct val="120000"/>
              </a:lnSpc>
              <a:spcBef>
                <a:spcPts val="0"/>
              </a:spcBef>
              <a:spcAft>
                <a:spcPts val="0"/>
              </a:spcAft>
              <a:buFont typeface="Arial" pitchFamily="34" charset="0"/>
              <a:buNone/>
              <a:defRPr/>
            </a:pPr>
            <a:r>
              <a:rPr lang="en-US" dirty="0" smtClean="0"/>
              <a:t>Yes, Jesus loves me;</a:t>
            </a:r>
          </a:p>
          <a:p>
            <a:pPr marL="0" indent="0" fontAlgn="auto">
              <a:lnSpc>
                <a:spcPct val="120000"/>
              </a:lnSpc>
              <a:spcBef>
                <a:spcPts val="0"/>
              </a:spcBef>
              <a:spcAft>
                <a:spcPts val="0"/>
              </a:spcAft>
              <a:buFont typeface="Arial" pitchFamily="34" charset="0"/>
              <a:buNone/>
              <a:defRPr/>
            </a:pPr>
            <a:r>
              <a:rPr lang="en-US" dirty="0" smtClean="0"/>
              <a:t>Yes, Jesus loves me;</a:t>
            </a:r>
          </a:p>
          <a:p>
            <a:pPr marL="0" indent="0" fontAlgn="auto">
              <a:lnSpc>
                <a:spcPct val="120000"/>
              </a:lnSpc>
              <a:spcBef>
                <a:spcPts val="0"/>
              </a:spcBef>
              <a:spcAft>
                <a:spcPts val="0"/>
              </a:spcAft>
              <a:buFont typeface="Arial" pitchFamily="34" charset="0"/>
              <a:buNone/>
              <a:defRPr/>
            </a:pPr>
            <a:r>
              <a:rPr lang="en-US" dirty="0" smtClean="0"/>
              <a:t>The Bible tells me 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Romans 5:6-8</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For while we were still weak, at the right time Christ died for the ungodly. For one will scarcely die for a righteous person--though perhaps for a good person one would dare even to die--but God shows his love for us in that while we were still sinners, Christ died for 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615950"/>
          </a:xfrm>
        </p:spPr>
        <p:txBody>
          <a:bodyPr lIns="0" tIns="0" rIns="0" bIns="0">
            <a:spAutoFit/>
          </a:bodyPr>
          <a:lstStyle/>
          <a:p>
            <a:r>
              <a:rPr lang="en-US" sz="4000" dirty="0" smtClean="0"/>
              <a:t>"The B-I-B-L-E"</a:t>
            </a:r>
          </a:p>
        </p:txBody>
      </p:sp>
      <p:sp>
        <p:nvSpPr>
          <p:cNvPr id="6147" name="Content Placeholder 2"/>
          <p:cNvSpPr>
            <a:spLocks noGrp="1"/>
          </p:cNvSpPr>
          <p:nvPr>
            <p:ph idx="1"/>
          </p:nvPr>
        </p:nvSpPr>
        <p:spPr>
          <a:xfrm>
            <a:off x="457200" y="762000"/>
            <a:ext cx="8229600" cy="5638800"/>
          </a:xfrm>
        </p:spPr>
        <p:txBody>
          <a:bodyPr anchor="ctr" anchorCtr="1"/>
          <a:lstStyle/>
          <a:p>
            <a:pPr marL="0" indent="0">
              <a:lnSpc>
                <a:spcPct val="120000"/>
              </a:lnSpc>
              <a:spcBef>
                <a:spcPct val="0"/>
              </a:spcBef>
              <a:buFont typeface="Arial" charset="0"/>
              <a:buNone/>
            </a:pPr>
            <a:r>
              <a:rPr lang="en-US" smtClean="0"/>
              <a:t>The B-I-B-L-E, Yes that's the Book for me,</a:t>
            </a:r>
          </a:p>
          <a:p>
            <a:pPr marL="0" indent="0">
              <a:lnSpc>
                <a:spcPct val="120000"/>
              </a:lnSpc>
              <a:spcBef>
                <a:spcPct val="0"/>
              </a:spcBef>
              <a:buFont typeface="Arial" charset="0"/>
              <a:buNone/>
            </a:pPr>
            <a:r>
              <a:rPr lang="en-US" smtClean="0"/>
              <a:t>I stand alone on the Word of God, The B-I-B-L-E.</a:t>
            </a:r>
          </a:p>
          <a:p>
            <a:pPr marL="0" indent="0">
              <a:lnSpc>
                <a:spcPct val="120000"/>
              </a:lnSpc>
              <a:spcBef>
                <a:spcPct val="0"/>
              </a:spcBef>
              <a:buFont typeface="Arial" charset="0"/>
              <a:buNone/>
            </a:pPr>
            <a:endParaRPr lang="en-US" smtClean="0"/>
          </a:p>
          <a:p>
            <a:pPr marL="0" indent="0">
              <a:lnSpc>
                <a:spcPct val="120000"/>
              </a:lnSpc>
              <a:spcBef>
                <a:spcPct val="0"/>
              </a:spcBef>
              <a:buFont typeface="Arial" charset="0"/>
              <a:buNone/>
            </a:pPr>
            <a:r>
              <a:rPr lang="en-US" smtClean="0"/>
              <a:t>The B-I-B-L-E, Yes, That's the Book for me.</a:t>
            </a:r>
          </a:p>
          <a:p>
            <a:pPr marL="0" indent="0">
              <a:lnSpc>
                <a:spcPct val="120000"/>
              </a:lnSpc>
              <a:spcBef>
                <a:spcPct val="0"/>
              </a:spcBef>
              <a:buFont typeface="Arial" charset="0"/>
              <a:buNone/>
            </a:pPr>
            <a:r>
              <a:rPr lang="en-US" smtClean="0"/>
              <a:t>I love the Bible, the Book of God, The B-I-B-L-E.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Acts 20:32</a:t>
            </a:r>
          </a:p>
        </p:txBody>
      </p:sp>
      <p:sp>
        <p:nvSpPr>
          <p:cNvPr id="3" name="Content Placeholder 2"/>
          <p:cNvSpPr>
            <a:spLocks noGrp="1"/>
          </p:cNvSpPr>
          <p:nvPr>
            <p:ph idx="1"/>
          </p:nvPr>
        </p:nvSpPr>
        <p:spPr>
          <a:xfrm>
            <a:off x="304800" y="990600"/>
            <a:ext cx="8534400" cy="5562600"/>
          </a:xfrm>
        </p:spPr>
        <p:txBody>
          <a:bodyPr lIns="0" tIns="0" rIns="0" bIns="0" rtlCol="0" anchor="ctr" anchorCtr="1">
            <a:normAutofit/>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And now I commend you to God and to the word of his grace, which is able to build you up and to give you the inheritance among all those who are sanctified.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615950"/>
          </a:xfrm>
        </p:spPr>
        <p:txBody>
          <a:bodyPr lIns="0" tIns="0" rIns="0" bIns="0">
            <a:spAutoFit/>
          </a:bodyPr>
          <a:lstStyle/>
          <a:p>
            <a:r>
              <a:rPr lang="en-US" sz="4000" dirty="0" smtClean="0"/>
              <a:t>"Good Old Noah Built An Ark"</a:t>
            </a:r>
          </a:p>
        </p:txBody>
      </p:sp>
      <p:sp>
        <p:nvSpPr>
          <p:cNvPr id="3" name="Content Placeholder 2"/>
          <p:cNvSpPr>
            <a:spLocks noGrp="1"/>
          </p:cNvSpPr>
          <p:nvPr>
            <p:ph idx="1"/>
          </p:nvPr>
        </p:nvSpPr>
        <p:spPr>
          <a:xfrm>
            <a:off x="457200" y="762000"/>
            <a:ext cx="8229600" cy="5638800"/>
          </a:xfrm>
        </p:spPr>
        <p:txBody>
          <a:bodyPr spcCol="0" rtlCol="0" anchor="ctr" anchorCtr="1">
            <a:normAutofit fontScale="92500" lnSpcReduction="10000"/>
          </a:bodyPr>
          <a:lstStyle/>
          <a:p>
            <a:pPr marL="0" indent="0" fontAlgn="auto">
              <a:lnSpc>
                <a:spcPct val="120000"/>
              </a:lnSpc>
              <a:spcBef>
                <a:spcPts val="0"/>
              </a:spcBef>
              <a:spcAft>
                <a:spcPts val="0"/>
              </a:spcAft>
              <a:buFont typeface="Arial" pitchFamily="34" charset="0"/>
              <a:buNone/>
              <a:defRPr/>
            </a:pPr>
            <a:r>
              <a:rPr lang="en-US" dirty="0" smtClean="0"/>
              <a:t>Good </a:t>
            </a:r>
            <a:r>
              <a:rPr lang="en-US" dirty="0" err="1" smtClean="0"/>
              <a:t>ol</a:t>
            </a:r>
            <a:r>
              <a:rPr lang="en-US" dirty="0" smtClean="0"/>
              <a:t>' Noah built an Ark, </a:t>
            </a:r>
          </a:p>
          <a:p>
            <a:pPr marL="0" indent="0" fontAlgn="auto">
              <a:lnSpc>
                <a:spcPct val="120000"/>
              </a:lnSpc>
              <a:spcBef>
                <a:spcPts val="0"/>
              </a:spcBef>
              <a:spcAft>
                <a:spcPts val="0"/>
              </a:spcAft>
              <a:buFont typeface="Arial" pitchFamily="34" charset="0"/>
              <a:buNone/>
              <a:defRPr/>
            </a:pPr>
            <a:r>
              <a:rPr lang="en-US" dirty="0" smtClean="0"/>
              <a:t>Like (Cause) God told him to.</a:t>
            </a:r>
          </a:p>
          <a:p>
            <a:pPr marL="0" indent="0" fontAlgn="auto">
              <a:lnSpc>
                <a:spcPct val="120000"/>
              </a:lnSpc>
              <a:spcBef>
                <a:spcPts val="0"/>
              </a:spcBef>
              <a:spcAft>
                <a:spcPts val="0"/>
              </a:spcAft>
              <a:buFont typeface="Arial" pitchFamily="34" charset="0"/>
              <a:buNone/>
              <a:defRPr/>
            </a:pPr>
            <a:r>
              <a:rPr lang="en-US" dirty="0" smtClean="0"/>
              <a:t>And in that Ark he put two pigs,</a:t>
            </a:r>
          </a:p>
          <a:p>
            <a:pPr marL="0" indent="0" fontAlgn="auto">
              <a:lnSpc>
                <a:spcPct val="120000"/>
              </a:lnSpc>
              <a:spcBef>
                <a:spcPts val="0"/>
              </a:spcBef>
              <a:spcAft>
                <a:spcPts val="0"/>
              </a:spcAft>
              <a:buFont typeface="Arial" pitchFamily="34" charset="0"/>
              <a:buNone/>
              <a:defRPr/>
            </a:pPr>
            <a:r>
              <a:rPr lang="en-US" dirty="0" smtClean="0"/>
              <a:t>Like (Cause) God told him to.</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With an oink, oink, here,</a:t>
            </a:r>
          </a:p>
          <a:p>
            <a:pPr marL="0" indent="0" fontAlgn="auto">
              <a:lnSpc>
                <a:spcPct val="120000"/>
              </a:lnSpc>
              <a:spcBef>
                <a:spcPts val="0"/>
              </a:spcBef>
              <a:spcAft>
                <a:spcPts val="0"/>
              </a:spcAft>
              <a:buFont typeface="Arial" pitchFamily="34" charset="0"/>
              <a:buNone/>
              <a:defRPr/>
            </a:pPr>
            <a:r>
              <a:rPr lang="en-US" dirty="0" smtClean="0"/>
              <a:t>and an oink, oink there.</a:t>
            </a:r>
          </a:p>
          <a:p>
            <a:pPr marL="0" indent="0" fontAlgn="auto">
              <a:lnSpc>
                <a:spcPct val="120000"/>
              </a:lnSpc>
              <a:spcBef>
                <a:spcPts val="0"/>
              </a:spcBef>
              <a:spcAft>
                <a:spcPts val="0"/>
              </a:spcAft>
              <a:buFont typeface="Arial" pitchFamily="34" charset="0"/>
              <a:buNone/>
              <a:defRPr/>
            </a:pPr>
            <a:r>
              <a:rPr lang="en-US" dirty="0" smtClean="0"/>
              <a:t>Here an oink, oink, there an oink, oink,</a:t>
            </a:r>
          </a:p>
          <a:p>
            <a:pPr marL="0" indent="0" fontAlgn="auto">
              <a:lnSpc>
                <a:spcPct val="120000"/>
              </a:lnSpc>
              <a:spcBef>
                <a:spcPts val="0"/>
              </a:spcBef>
              <a:spcAft>
                <a:spcPts val="0"/>
              </a:spcAft>
              <a:buFont typeface="Arial" pitchFamily="34" charset="0"/>
              <a:buNone/>
              <a:defRPr/>
            </a:pPr>
            <a:r>
              <a:rPr lang="en-US" dirty="0" smtClean="0"/>
              <a:t>Everywhere an oink, oink,</a:t>
            </a:r>
          </a:p>
          <a:p>
            <a:pPr marL="0" indent="0" fontAlgn="auto">
              <a:lnSpc>
                <a:spcPct val="120000"/>
              </a:lnSpc>
              <a:spcBef>
                <a:spcPts val="0"/>
              </a:spcBef>
              <a:spcAft>
                <a:spcPts val="0"/>
              </a:spcAft>
              <a:buFont typeface="Arial" pitchFamily="34" charset="0"/>
              <a:buNone/>
              <a:defRPr/>
            </a:pPr>
            <a:r>
              <a:rPr lang="en-US" dirty="0" smtClean="0"/>
              <a:t>Good </a:t>
            </a:r>
            <a:r>
              <a:rPr lang="en-US" dirty="0" err="1" smtClean="0"/>
              <a:t>ol</a:t>
            </a:r>
            <a:r>
              <a:rPr lang="en-US" dirty="0" smtClean="0"/>
              <a:t>' Noah built an Ark,</a:t>
            </a:r>
          </a:p>
          <a:p>
            <a:pPr marL="0" indent="0" fontAlgn="auto">
              <a:lnSpc>
                <a:spcPct val="120000"/>
              </a:lnSpc>
              <a:spcBef>
                <a:spcPts val="0"/>
              </a:spcBef>
              <a:spcAft>
                <a:spcPts val="0"/>
              </a:spcAft>
              <a:buFont typeface="Arial" pitchFamily="34" charset="0"/>
              <a:buNone/>
              <a:defRPr/>
            </a:pPr>
            <a:r>
              <a:rPr lang="en-US" dirty="0" smtClean="0"/>
              <a:t>Like (Cause) God told him to.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rtlCol="0" anchorCtr="1">
            <a:spAutoFit/>
          </a:bodyPr>
          <a:lstStyle/>
          <a:p>
            <a:pPr fontAlgn="auto">
              <a:spcAft>
                <a:spcPts val="0"/>
              </a:spcAft>
              <a:defRPr/>
            </a:pPr>
            <a:r>
              <a:rPr lang="en-US" sz="5400" dirty="0" smtClean="0">
                <a:solidFill>
                  <a:schemeClr val="accent6">
                    <a:lumMod val="60000"/>
                    <a:lumOff val="40000"/>
                  </a:schemeClr>
                </a:solidFill>
              </a:rPr>
              <a:t>Matthew </a:t>
            </a:r>
            <a:r>
              <a:rPr lang="en-US" sz="5400" dirty="0" smtClean="0">
                <a:solidFill>
                  <a:schemeClr val="accent6">
                    <a:lumMod val="60000"/>
                    <a:lumOff val="40000"/>
                  </a:schemeClr>
                </a:solidFill>
              </a:rPr>
              <a:t>7:21,24</a:t>
            </a:r>
            <a:endParaRPr lang="en-US" sz="5400" dirty="0" smtClean="0">
              <a:solidFill>
                <a:schemeClr val="accent6">
                  <a:lumMod val="60000"/>
                  <a:lumOff val="40000"/>
                </a:schemeClr>
              </a:solidFill>
            </a:endParaRPr>
          </a:p>
        </p:txBody>
      </p:sp>
      <p:sp>
        <p:nvSpPr>
          <p:cNvPr id="3" name="Content Placeholder 2"/>
          <p:cNvSpPr>
            <a:spLocks noGrp="1"/>
          </p:cNvSpPr>
          <p:nvPr>
            <p:ph idx="1"/>
          </p:nvPr>
        </p:nvSpPr>
        <p:spPr>
          <a:xfrm>
            <a:off x="304800" y="1097280"/>
            <a:ext cx="8534400" cy="2286000"/>
          </a:xfrm>
        </p:spPr>
        <p:txBody>
          <a:bodyPr lIns="0" tIns="0" rIns="0" bIns="0" rtlCol="0" anchor="ctr" anchorCtr="1">
            <a:normAutofit lnSpcReduction="10000"/>
          </a:bodyPr>
          <a:lstStyle/>
          <a:p>
            <a:pPr marL="0" indent="0" fontAlgn="auto">
              <a:spcBef>
                <a:spcPts val="0"/>
              </a:spcBef>
              <a:spcAft>
                <a:spcPts val="0"/>
              </a:spcAft>
              <a:buFont typeface="Arial" pitchFamily="34" charset="0"/>
              <a:buNone/>
              <a:defRPr/>
            </a:pPr>
            <a:r>
              <a:rPr lang="en-US" sz="4000" i="1" dirty="0" smtClean="0">
                <a:solidFill>
                  <a:schemeClr val="tx2">
                    <a:lumMod val="20000"/>
                    <a:lumOff val="80000"/>
                  </a:schemeClr>
                </a:solidFill>
              </a:rPr>
              <a:t>Not everyone who says to me, 'Lord, Lord,' will enter the kingdom of heaven, but the one who does the will of my Father who is in heaven.</a:t>
            </a:r>
          </a:p>
        </p:txBody>
      </p:sp>
      <p:sp>
        <p:nvSpPr>
          <p:cNvPr id="4" name="Content Placeholder 2"/>
          <p:cNvSpPr txBox="1">
            <a:spLocks/>
          </p:cNvSpPr>
          <p:nvPr/>
        </p:nvSpPr>
        <p:spPr bwMode="auto">
          <a:xfrm>
            <a:off x="304800" y="3931920"/>
            <a:ext cx="8534400" cy="2286000"/>
          </a:xfrm>
          <a:prstGeom prst="rect">
            <a:avLst/>
          </a:prstGeom>
          <a:noFill/>
          <a:ln w="9525">
            <a:noFill/>
            <a:miter lim="800000"/>
            <a:headEnd/>
            <a:tailEnd/>
          </a:ln>
        </p:spPr>
        <p:txBody>
          <a:bodyPr vert="horz" wrap="square" lIns="0" tIns="0" rIns="0" bIns="0" numCol="1" rtlCol="0" anchor="ctr" anchorCtr="1"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4000" b="0" i="1" u="none" strike="noStrike" kern="1200" cap="none" spc="0" normalizeH="0" baseline="0" noProof="0" dirty="0" smtClean="0">
                <a:ln>
                  <a:noFill/>
                </a:ln>
                <a:solidFill>
                  <a:schemeClr val="tx2">
                    <a:lumMod val="20000"/>
                    <a:lumOff val="80000"/>
                  </a:schemeClr>
                </a:solidFill>
                <a:effectLst/>
                <a:uLnTx/>
                <a:uFillTx/>
                <a:latin typeface="+mn-lt"/>
                <a:ea typeface="+mn-ea"/>
                <a:cs typeface="+mn-cs"/>
              </a:rPr>
              <a:t>Everyone then who hears these words of mine and does them will be like a wise man who built his house on the rock.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163"/>
            <a:ext cx="8229600" cy="554037"/>
          </a:xfrm>
        </p:spPr>
        <p:txBody>
          <a:bodyPr lIns="0" tIns="0" rIns="0" bIns="0">
            <a:spAutoFit/>
          </a:bodyPr>
          <a:lstStyle/>
          <a:p>
            <a:r>
              <a:rPr lang="en-US" sz="3600" dirty="0" smtClean="0"/>
              <a:t>"Oh, Be Careful Little Eyes What You See!"</a:t>
            </a:r>
          </a:p>
        </p:txBody>
      </p:sp>
      <p:sp>
        <p:nvSpPr>
          <p:cNvPr id="3" name="Content Placeholder 2"/>
          <p:cNvSpPr>
            <a:spLocks noGrp="1"/>
          </p:cNvSpPr>
          <p:nvPr>
            <p:ph idx="1"/>
          </p:nvPr>
        </p:nvSpPr>
        <p:spPr>
          <a:xfrm>
            <a:off x="457200" y="1066800"/>
            <a:ext cx="8229600" cy="5029200"/>
          </a:xfrm>
        </p:spPr>
        <p:txBody>
          <a:bodyPr numCol="2" spcCol="91440" rtlCol="0" anchor="ctr" anchorCtr="1">
            <a:normAutofit fontScale="55000" lnSpcReduction="20000"/>
          </a:bodyPr>
          <a:lstStyle/>
          <a:p>
            <a:pPr marL="0" indent="0" fontAlgn="auto">
              <a:lnSpc>
                <a:spcPct val="120000"/>
              </a:lnSpc>
              <a:spcBef>
                <a:spcPts val="0"/>
              </a:spcBef>
              <a:spcAft>
                <a:spcPts val="0"/>
              </a:spcAft>
              <a:buFont typeface="Arial" pitchFamily="34" charset="0"/>
              <a:buNone/>
              <a:defRPr/>
            </a:pPr>
            <a:r>
              <a:rPr lang="en-US" dirty="0" smtClean="0"/>
              <a:t>Oh, be careful, little eyes, what you see,</a:t>
            </a:r>
          </a:p>
          <a:p>
            <a:pPr marL="0" indent="0" fontAlgn="auto">
              <a:lnSpc>
                <a:spcPct val="120000"/>
              </a:lnSpc>
              <a:spcBef>
                <a:spcPts val="0"/>
              </a:spcBef>
              <a:spcAft>
                <a:spcPts val="0"/>
              </a:spcAft>
              <a:buFont typeface="Arial" pitchFamily="34" charset="0"/>
              <a:buNone/>
              <a:defRPr/>
            </a:pPr>
            <a:r>
              <a:rPr lang="en-US" dirty="0" smtClean="0"/>
              <a:t>Oh, be careful, little  eyes, what you see,</a:t>
            </a:r>
          </a:p>
          <a:p>
            <a:pPr marL="0" indent="0" fontAlgn="auto">
              <a:lnSpc>
                <a:spcPct val="120000"/>
              </a:lnSpc>
              <a:spcBef>
                <a:spcPts val="0"/>
              </a:spcBef>
              <a:spcAft>
                <a:spcPts val="0"/>
              </a:spcAft>
              <a:buFont typeface="Arial" pitchFamily="34" charset="0"/>
              <a:buNone/>
              <a:defRPr/>
            </a:pPr>
            <a:r>
              <a:rPr lang="en-US" dirty="0" smtClean="0"/>
              <a:t>For the Father up above, Is looking down in love,</a:t>
            </a:r>
          </a:p>
          <a:p>
            <a:pPr marL="0" indent="0" fontAlgn="auto">
              <a:lnSpc>
                <a:spcPct val="120000"/>
              </a:lnSpc>
              <a:spcBef>
                <a:spcPts val="0"/>
              </a:spcBef>
              <a:spcAft>
                <a:spcPts val="0"/>
              </a:spcAft>
              <a:buFont typeface="Arial" pitchFamily="34" charset="0"/>
              <a:buNone/>
              <a:defRPr/>
            </a:pPr>
            <a:r>
              <a:rPr lang="en-US" dirty="0" smtClean="0"/>
              <a:t>So be careful, little eyes, what you see.</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Oh, be careful, little ears, what you hear,</a:t>
            </a:r>
          </a:p>
          <a:p>
            <a:pPr marL="0" indent="0" fontAlgn="auto">
              <a:lnSpc>
                <a:spcPct val="120000"/>
              </a:lnSpc>
              <a:spcBef>
                <a:spcPts val="0"/>
              </a:spcBef>
              <a:spcAft>
                <a:spcPts val="0"/>
              </a:spcAft>
              <a:buFont typeface="Arial" pitchFamily="34" charset="0"/>
              <a:buNone/>
              <a:defRPr/>
            </a:pPr>
            <a:r>
              <a:rPr lang="en-US" dirty="0" smtClean="0"/>
              <a:t>Oh, be careful, little ears, what you hear,</a:t>
            </a:r>
          </a:p>
          <a:p>
            <a:pPr marL="0" indent="0" fontAlgn="auto">
              <a:lnSpc>
                <a:spcPct val="120000"/>
              </a:lnSpc>
              <a:spcBef>
                <a:spcPts val="0"/>
              </a:spcBef>
              <a:spcAft>
                <a:spcPts val="0"/>
              </a:spcAft>
              <a:buFont typeface="Arial" pitchFamily="34" charset="0"/>
              <a:buNone/>
              <a:defRPr/>
            </a:pPr>
            <a:r>
              <a:rPr lang="en-US" dirty="0" smtClean="0"/>
              <a:t>For the Father up above, is looking down in love,</a:t>
            </a:r>
          </a:p>
          <a:p>
            <a:pPr marL="0" indent="0" fontAlgn="auto">
              <a:lnSpc>
                <a:spcPct val="120000"/>
              </a:lnSpc>
              <a:spcBef>
                <a:spcPts val="0"/>
              </a:spcBef>
              <a:spcAft>
                <a:spcPts val="0"/>
              </a:spcAft>
              <a:buFont typeface="Arial" pitchFamily="34" charset="0"/>
              <a:buNone/>
              <a:defRPr/>
            </a:pPr>
            <a:r>
              <a:rPr lang="en-US" dirty="0" smtClean="0"/>
              <a:t>So be careful, little ears, what you hear.</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Oh, be careful, little mouth, what you say,</a:t>
            </a:r>
          </a:p>
          <a:p>
            <a:pPr marL="0" indent="0" fontAlgn="auto">
              <a:lnSpc>
                <a:spcPct val="120000"/>
              </a:lnSpc>
              <a:spcBef>
                <a:spcPts val="0"/>
              </a:spcBef>
              <a:spcAft>
                <a:spcPts val="0"/>
              </a:spcAft>
              <a:buFont typeface="Arial" pitchFamily="34" charset="0"/>
              <a:buNone/>
              <a:defRPr/>
            </a:pPr>
            <a:r>
              <a:rPr lang="en-US" dirty="0" smtClean="0"/>
              <a:t>Oh, be careful, little mouth, what you say,</a:t>
            </a:r>
          </a:p>
          <a:p>
            <a:pPr marL="0" indent="0" fontAlgn="auto">
              <a:lnSpc>
                <a:spcPct val="120000"/>
              </a:lnSpc>
              <a:spcBef>
                <a:spcPts val="0"/>
              </a:spcBef>
              <a:spcAft>
                <a:spcPts val="0"/>
              </a:spcAft>
              <a:buFont typeface="Arial" pitchFamily="34" charset="0"/>
              <a:buNone/>
              <a:defRPr/>
            </a:pPr>
            <a:r>
              <a:rPr lang="en-US" dirty="0" smtClean="0"/>
              <a:t>For the Father up above, is looking down in love,</a:t>
            </a:r>
          </a:p>
          <a:p>
            <a:pPr marL="0" indent="0" fontAlgn="auto">
              <a:lnSpc>
                <a:spcPct val="120000"/>
              </a:lnSpc>
              <a:spcBef>
                <a:spcPts val="0"/>
              </a:spcBef>
              <a:spcAft>
                <a:spcPts val="0"/>
              </a:spcAft>
              <a:buFont typeface="Arial" pitchFamily="34" charset="0"/>
              <a:buNone/>
              <a:defRPr/>
            </a:pPr>
            <a:r>
              <a:rPr lang="en-US" dirty="0" smtClean="0"/>
              <a:t>So be careful, little mouth, what you say.</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Oh, be careful, little hands, what you do,</a:t>
            </a:r>
          </a:p>
          <a:p>
            <a:pPr marL="0" indent="0" fontAlgn="auto">
              <a:lnSpc>
                <a:spcPct val="120000"/>
              </a:lnSpc>
              <a:spcBef>
                <a:spcPts val="0"/>
              </a:spcBef>
              <a:spcAft>
                <a:spcPts val="0"/>
              </a:spcAft>
              <a:buFont typeface="Arial" pitchFamily="34" charset="0"/>
              <a:buNone/>
              <a:defRPr/>
            </a:pPr>
            <a:r>
              <a:rPr lang="en-US" dirty="0" smtClean="0"/>
              <a:t>Oh, be careful, little hands, what you do,</a:t>
            </a:r>
          </a:p>
          <a:p>
            <a:pPr marL="0" indent="0" fontAlgn="auto">
              <a:lnSpc>
                <a:spcPct val="120000"/>
              </a:lnSpc>
              <a:spcBef>
                <a:spcPts val="0"/>
              </a:spcBef>
              <a:spcAft>
                <a:spcPts val="0"/>
              </a:spcAft>
              <a:buFont typeface="Arial" pitchFamily="34" charset="0"/>
              <a:buNone/>
              <a:defRPr/>
            </a:pPr>
            <a:r>
              <a:rPr lang="en-US" dirty="0" smtClean="0"/>
              <a:t>For the Father up above, is looking down in love,</a:t>
            </a:r>
          </a:p>
          <a:p>
            <a:pPr marL="0" indent="0" fontAlgn="auto">
              <a:lnSpc>
                <a:spcPct val="120000"/>
              </a:lnSpc>
              <a:spcBef>
                <a:spcPts val="0"/>
              </a:spcBef>
              <a:spcAft>
                <a:spcPts val="0"/>
              </a:spcAft>
              <a:buFont typeface="Arial" pitchFamily="34" charset="0"/>
              <a:buNone/>
              <a:defRPr/>
            </a:pPr>
            <a:r>
              <a:rPr lang="en-US" dirty="0" smtClean="0"/>
              <a:t>So be careful, little hands, what you do.</a:t>
            </a:r>
          </a:p>
          <a:p>
            <a:pPr marL="0" indent="0" fontAlgn="auto">
              <a:lnSpc>
                <a:spcPct val="120000"/>
              </a:lnSpc>
              <a:spcBef>
                <a:spcPts val="0"/>
              </a:spcBef>
              <a:spcAft>
                <a:spcPts val="0"/>
              </a:spcAft>
              <a:buFont typeface="Arial" pitchFamily="34" charset="0"/>
              <a:buNone/>
              <a:defRPr/>
            </a:pPr>
            <a:endParaRPr lang="en-US" dirty="0" smtClean="0"/>
          </a:p>
          <a:p>
            <a:pPr marL="0" indent="0" fontAlgn="auto">
              <a:lnSpc>
                <a:spcPct val="120000"/>
              </a:lnSpc>
              <a:spcBef>
                <a:spcPts val="0"/>
              </a:spcBef>
              <a:spcAft>
                <a:spcPts val="0"/>
              </a:spcAft>
              <a:buFont typeface="Arial" pitchFamily="34" charset="0"/>
              <a:buNone/>
              <a:defRPr/>
            </a:pPr>
            <a:r>
              <a:rPr lang="en-US" dirty="0" smtClean="0"/>
              <a:t>Oh, be careful, little feet, where you go,</a:t>
            </a:r>
          </a:p>
          <a:p>
            <a:pPr marL="0" indent="0" fontAlgn="auto">
              <a:lnSpc>
                <a:spcPct val="120000"/>
              </a:lnSpc>
              <a:spcBef>
                <a:spcPts val="0"/>
              </a:spcBef>
              <a:spcAft>
                <a:spcPts val="0"/>
              </a:spcAft>
              <a:buFont typeface="Arial" pitchFamily="34" charset="0"/>
              <a:buNone/>
              <a:defRPr/>
            </a:pPr>
            <a:r>
              <a:rPr lang="en-US" dirty="0" smtClean="0"/>
              <a:t>Oh, be careful, little feet, where you go,</a:t>
            </a:r>
          </a:p>
          <a:p>
            <a:pPr marL="0" indent="0" fontAlgn="auto">
              <a:lnSpc>
                <a:spcPct val="120000"/>
              </a:lnSpc>
              <a:spcBef>
                <a:spcPts val="0"/>
              </a:spcBef>
              <a:spcAft>
                <a:spcPts val="0"/>
              </a:spcAft>
              <a:buFont typeface="Arial" pitchFamily="34" charset="0"/>
              <a:buNone/>
              <a:defRPr/>
            </a:pPr>
            <a:r>
              <a:rPr lang="en-US" dirty="0" smtClean="0"/>
              <a:t>For the Father up above, is looking down in love,</a:t>
            </a:r>
          </a:p>
          <a:p>
            <a:pPr marL="0" indent="0" fontAlgn="auto">
              <a:lnSpc>
                <a:spcPct val="120000"/>
              </a:lnSpc>
              <a:spcBef>
                <a:spcPts val="0"/>
              </a:spcBef>
              <a:spcAft>
                <a:spcPts val="0"/>
              </a:spcAft>
              <a:buFont typeface="Arial" pitchFamily="34" charset="0"/>
              <a:buNone/>
              <a:defRPr/>
            </a:pPr>
            <a:r>
              <a:rPr lang="en-US" dirty="0" smtClean="0"/>
              <a:t>So be careful, little hands, what you do.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2540</Words>
  <Application>Microsoft Office PowerPoint</Application>
  <PresentationFormat>On-screen Show (4:3)</PresentationFormat>
  <Paragraphs>200</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We Have Known Since Childhood!</vt:lpstr>
      <vt:lpstr>2Timothy 3:14-15</vt:lpstr>
      <vt:lpstr>"Jesus Loves Me"</vt:lpstr>
      <vt:lpstr>Romans 5:6-8</vt:lpstr>
      <vt:lpstr>"The B-I-B-L-E"</vt:lpstr>
      <vt:lpstr>Acts 20:32</vt:lpstr>
      <vt:lpstr>"Good Old Noah Built An Ark"</vt:lpstr>
      <vt:lpstr>Matthew 7:21,24</vt:lpstr>
      <vt:lpstr>"Oh, Be Careful Little Eyes What You See!"</vt:lpstr>
      <vt:lpstr>Matthew 18:7-9</vt:lpstr>
      <vt:lpstr>Philippians 4:8-9</vt:lpstr>
      <vt:lpstr>"This Little Light Of Mine, I'm Gonna Let it Shine"</vt:lpstr>
      <vt:lpstr>Matthew 5:14-16</vt:lpstr>
      <vt:lpstr>Philippians 2:14-16</vt:lpstr>
      <vt:lpstr>"Roll The Gospel Chariot Along"</vt:lpstr>
      <vt:lpstr>Matthew 28:19-20</vt:lpstr>
      <vt:lpstr>Galatians 6:1</vt:lpstr>
      <vt:lpstr>James 4:7-8</vt:lpstr>
      <vt:lpstr>Known Since Childhood</vt:lpstr>
      <vt:lpstr>2Timothy 3:14-15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Have Known Since Childhood!</dc:title>
  <dc:creator>dleehend</dc:creator>
  <cp:lastModifiedBy>dleehend</cp:lastModifiedBy>
  <cp:revision>6</cp:revision>
  <dcterms:created xsi:type="dcterms:W3CDTF">2010-11-28T22:37:49Z</dcterms:created>
  <dcterms:modified xsi:type="dcterms:W3CDTF">2013-01-20T19:10:10Z</dcterms:modified>
</cp:coreProperties>
</file>