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3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5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6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24CC-8D54-46CC-B39F-9F064E6FAC62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6611-4AAD-403A-AADF-A1DBBF77A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61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CA66-306F-4CA4-AF79-32CD026B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8565"/>
            <a:ext cx="9144000" cy="289139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Do You Follow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6A7ED-B863-4C91-B834-233C7A57E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5858"/>
            <a:ext cx="9144000" cy="1801907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6:60-66</a:t>
            </a:r>
          </a:p>
        </p:txBody>
      </p:sp>
    </p:spTree>
    <p:extLst>
      <p:ext uri="{BB962C8B-B14F-4D97-AF65-F5344CB8AC3E}">
        <p14:creationId xmlns:p14="http://schemas.microsoft.com/office/powerpoint/2010/main" val="88148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F06-C294-46C4-85C6-B92C6F3B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Many Found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F481-AD44-4ACD-90B0-12A7C3AD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482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Start Right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25E6-35C0-47E7-97A6-A6224BDF1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6</a:t>
            </a:r>
          </a:p>
        </p:txBody>
      </p:sp>
    </p:spTree>
    <p:extLst>
      <p:ext uri="{BB962C8B-B14F-4D97-AF65-F5344CB8AC3E}">
        <p14:creationId xmlns:p14="http://schemas.microsoft.com/office/powerpoint/2010/main" val="41212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F06-C294-46C4-85C6-B92C6F3B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Many Found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F481-AD44-4ACD-90B0-12A7C3AD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482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Start Right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Distorted Perception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25E6-35C0-47E7-97A6-A6224BDF1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2:5</a:t>
            </a:r>
          </a:p>
        </p:txBody>
      </p:sp>
    </p:spTree>
    <p:extLst>
      <p:ext uri="{BB962C8B-B14F-4D97-AF65-F5344CB8AC3E}">
        <p14:creationId xmlns:p14="http://schemas.microsoft.com/office/powerpoint/2010/main" val="417443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F06-C294-46C4-85C6-B92C6F3B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Many Found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F481-AD44-4ACD-90B0-12A7C3AD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482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Start Right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Distorted Perception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 Dedication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25E6-35C0-47E7-97A6-A6224BDF1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10:38-40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198587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9F06-C294-46C4-85C6-B92C6F3B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Many Found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F481-AD44-4ACD-90B0-12A7C3AD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482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Start Right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Distorted Perception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 Dedication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Desertion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25E6-35C0-47E7-97A6-A6224BDF1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2:21</a:t>
            </a:r>
          </a:p>
        </p:txBody>
      </p:sp>
    </p:spTree>
    <p:extLst>
      <p:ext uri="{BB962C8B-B14F-4D97-AF65-F5344CB8AC3E}">
        <p14:creationId xmlns:p14="http://schemas.microsoft.com/office/powerpoint/2010/main" val="135894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Do You Follow Jesus?</vt:lpstr>
      <vt:lpstr>Many Found Jesus</vt:lpstr>
      <vt:lpstr>Many Found Jesus</vt:lpstr>
      <vt:lpstr>Many Found Jesus</vt:lpstr>
      <vt:lpstr>Many Found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Follow Jesus?</dc:title>
  <dc:creator>Dan Henderson</dc:creator>
  <cp:lastModifiedBy>Dan Henderson</cp:lastModifiedBy>
  <cp:revision>2</cp:revision>
  <dcterms:created xsi:type="dcterms:W3CDTF">2019-07-14T00:43:40Z</dcterms:created>
  <dcterms:modified xsi:type="dcterms:W3CDTF">2019-07-14T00:54:51Z</dcterms:modified>
</cp:coreProperties>
</file>