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7" d="100"/>
          <a:sy n="57" d="100"/>
        </p:scale>
        <p:origin x="62" y="6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775F-C1FF-4935-90E8-46FB043C8DE4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FC04-95B7-4954-8645-E37905433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148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775F-C1FF-4935-90E8-46FB043C8DE4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FC04-95B7-4954-8645-E37905433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183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775F-C1FF-4935-90E8-46FB043C8DE4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FC04-95B7-4954-8645-E37905433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625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775F-C1FF-4935-90E8-46FB043C8DE4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FC04-95B7-4954-8645-E37905433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665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775F-C1FF-4935-90E8-46FB043C8DE4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FC04-95B7-4954-8645-E37905433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205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775F-C1FF-4935-90E8-46FB043C8DE4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FC04-95B7-4954-8645-E37905433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039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775F-C1FF-4935-90E8-46FB043C8DE4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FC04-95B7-4954-8645-E37905433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523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775F-C1FF-4935-90E8-46FB043C8DE4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FC04-95B7-4954-8645-E37905433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898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775F-C1FF-4935-90E8-46FB043C8DE4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FC04-95B7-4954-8645-E37905433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830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775F-C1FF-4935-90E8-46FB043C8DE4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FC04-95B7-4954-8645-E37905433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430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775F-C1FF-4935-90E8-46FB043C8DE4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FC04-95B7-4954-8645-E37905433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750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8775F-C1FF-4935-90E8-46FB043C8DE4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DFC04-95B7-4954-8645-E37905433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8715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AF7A4-CE4A-4BA8-AA36-937EC86587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571" y="1122363"/>
            <a:ext cx="11846858" cy="2387600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What Is A Christian?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28C40E-5349-4CDE-BDA5-439EB84296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1Peter 4:15-19</a:t>
            </a:r>
          </a:p>
        </p:txBody>
      </p:sp>
    </p:spTree>
    <p:extLst>
      <p:ext uri="{BB962C8B-B14F-4D97-AF65-F5344CB8AC3E}">
        <p14:creationId xmlns:p14="http://schemas.microsoft.com/office/powerpoint/2010/main" val="4110644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90C45-DC23-4C23-B0A3-28BE4308B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r>
              <a:rPr lang="en-US" sz="7200" dirty="0"/>
              <a:t>A Christian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6B7F3-F0E5-4747-85B6-10BA984515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19518"/>
            <a:ext cx="5181600" cy="509643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/>
              <a:t>Thinks Like Christ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84F2BC-DA69-4AE8-87CD-431FF8F763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790328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6:38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11:29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2:3-5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12:3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4:8</a:t>
            </a:r>
          </a:p>
        </p:txBody>
      </p:sp>
    </p:spTree>
    <p:extLst>
      <p:ext uri="{BB962C8B-B14F-4D97-AF65-F5344CB8AC3E}">
        <p14:creationId xmlns:p14="http://schemas.microsoft.com/office/powerpoint/2010/main" val="1012622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90C45-DC23-4C23-B0A3-28BE4308B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r>
              <a:rPr lang="en-US" sz="7200" dirty="0"/>
              <a:t>A Christian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6B7F3-F0E5-4747-85B6-10BA984515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19518"/>
            <a:ext cx="5181600" cy="509643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>
                <a:solidFill>
                  <a:schemeClr val="accent3"/>
                </a:solidFill>
              </a:rPr>
              <a:t>Thinks Like Christ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/>
              <a:t>Speaks Like Christ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84F2BC-DA69-4AE8-87CD-431FF8F763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790328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18:1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1:17-18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7:28-29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4:11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4:6</a:t>
            </a:r>
          </a:p>
        </p:txBody>
      </p:sp>
    </p:spTree>
    <p:extLst>
      <p:ext uri="{BB962C8B-B14F-4D97-AF65-F5344CB8AC3E}">
        <p14:creationId xmlns:p14="http://schemas.microsoft.com/office/powerpoint/2010/main" val="1128211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90C45-DC23-4C23-B0A3-28BE4308B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r>
              <a:rPr lang="en-US" sz="7200" dirty="0"/>
              <a:t>A Christian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6B7F3-F0E5-4747-85B6-10BA984515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19518"/>
            <a:ext cx="5181600" cy="509643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>
                <a:solidFill>
                  <a:schemeClr val="accent3"/>
                </a:solidFill>
              </a:rPr>
              <a:t>Thinks Like Christ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>
                <a:solidFill>
                  <a:schemeClr val="accent3"/>
                </a:solidFill>
              </a:rPr>
              <a:t>Speaks Like Christ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/>
              <a:t>Sees Like Christ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84F2BC-DA69-4AE8-87CD-431FF8F763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790328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3:3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3:16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7:21-23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2:16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9:36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10:33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8:3-11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7:44-47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2 &amp; 3</a:t>
            </a:r>
          </a:p>
        </p:txBody>
      </p:sp>
    </p:spTree>
    <p:extLst>
      <p:ext uri="{BB962C8B-B14F-4D97-AF65-F5344CB8AC3E}">
        <p14:creationId xmlns:p14="http://schemas.microsoft.com/office/powerpoint/2010/main" val="2149629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90C45-DC23-4C23-B0A3-28BE4308B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r>
              <a:rPr lang="en-US" sz="7200" dirty="0"/>
              <a:t>A Christian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6B7F3-F0E5-4747-85B6-10BA984515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19518"/>
            <a:ext cx="5181600" cy="509643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>
                <a:solidFill>
                  <a:schemeClr val="accent3"/>
                </a:solidFill>
              </a:rPr>
              <a:t>Thinks Like Christ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>
                <a:solidFill>
                  <a:schemeClr val="accent3"/>
                </a:solidFill>
              </a:rPr>
              <a:t>Speaks Like Christ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>
                <a:solidFill>
                  <a:schemeClr val="accent3"/>
                </a:solidFill>
              </a:rPr>
              <a:t>Sees Like Christ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/>
              <a:t>Hears Like Christ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84F2BC-DA69-4AE8-87CD-431FF8F763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790328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4:24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5:11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8:26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10:27</a:t>
            </a:r>
          </a:p>
        </p:txBody>
      </p:sp>
    </p:spTree>
    <p:extLst>
      <p:ext uri="{BB962C8B-B14F-4D97-AF65-F5344CB8AC3E}">
        <p14:creationId xmlns:p14="http://schemas.microsoft.com/office/powerpoint/2010/main" val="3087068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90C45-DC23-4C23-B0A3-28BE4308B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r>
              <a:rPr lang="en-US" sz="7200" dirty="0"/>
              <a:t>A Christian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6B7F3-F0E5-4747-85B6-10BA984515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19518"/>
            <a:ext cx="5181600" cy="509643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>
                <a:solidFill>
                  <a:schemeClr val="accent3"/>
                </a:solidFill>
              </a:rPr>
              <a:t>Thinks Like Christ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>
                <a:solidFill>
                  <a:schemeClr val="accent3"/>
                </a:solidFill>
              </a:rPr>
              <a:t>Speaks Like Christ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>
                <a:solidFill>
                  <a:schemeClr val="accent3"/>
                </a:solidFill>
              </a:rPr>
              <a:t>Sees Like Christ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>
                <a:solidFill>
                  <a:schemeClr val="accent3"/>
                </a:solidFill>
              </a:rPr>
              <a:t>Hears Like Christ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/>
              <a:t>Works Like Christ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84F2BC-DA69-4AE8-87CD-431FF8F763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790328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5:17; 9:4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2:13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15:5,8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7:20</a:t>
            </a:r>
          </a:p>
        </p:txBody>
      </p:sp>
    </p:spTree>
    <p:extLst>
      <p:ext uri="{BB962C8B-B14F-4D97-AF65-F5344CB8AC3E}">
        <p14:creationId xmlns:p14="http://schemas.microsoft.com/office/powerpoint/2010/main" val="1141393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90C45-DC23-4C23-B0A3-28BE4308B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r>
              <a:rPr lang="en-US" sz="7200" dirty="0"/>
              <a:t>A Christian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6B7F3-F0E5-4747-85B6-10BA984515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19518"/>
            <a:ext cx="5181600" cy="509643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>
                <a:solidFill>
                  <a:schemeClr val="accent3"/>
                </a:solidFill>
              </a:rPr>
              <a:t>Thinks Like Christ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>
                <a:solidFill>
                  <a:schemeClr val="accent3"/>
                </a:solidFill>
              </a:rPr>
              <a:t>Speaks Like Christ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>
                <a:solidFill>
                  <a:schemeClr val="accent3"/>
                </a:solidFill>
              </a:rPr>
              <a:t>Sees Like Christ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>
                <a:solidFill>
                  <a:schemeClr val="accent3"/>
                </a:solidFill>
              </a:rPr>
              <a:t>Hears Like Christ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>
                <a:solidFill>
                  <a:schemeClr val="accent3"/>
                </a:solidFill>
              </a:rPr>
              <a:t>Works Like Christ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/>
              <a:t>Lives Like Christ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84F2BC-DA69-4AE8-87CD-431FF8F763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790328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26:42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27:50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1:21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2:20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3:16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2:21</a:t>
            </a:r>
          </a:p>
        </p:txBody>
      </p:sp>
    </p:spTree>
    <p:extLst>
      <p:ext uri="{BB962C8B-B14F-4D97-AF65-F5344CB8AC3E}">
        <p14:creationId xmlns:p14="http://schemas.microsoft.com/office/powerpoint/2010/main" val="3584031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158</Words>
  <Application>Microsoft Office PowerPoint</Application>
  <PresentationFormat>Widescreen</PresentationFormat>
  <Paragraphs>62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What Is A Christian?</vt:lpstr>
      <vt:lpstr>A Christian …</vt:lpstr>
      <vt:lpstr>A Christian …</vt:lpstr>
      <vt:lpstr>A Christian …</vt:lpstr>
      <vt:lpstr>A Christian …</vt:lpstr>
      <vt:lpstr>A Christian …</vt:lpstr>
      <vt:lpstr>A Christian 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 Christian?</dc:title>
  <dc:creator>Dan Henderson</dc:creator>
  <cp:lastModifiedBy>Dan Henderson</cp:lastModifiedBy>
  <cp:revision>2</cp:revision>
  <dcterms:created xsi:type="dcterms:W3CDTF">2019-07-28T20:05:51Z</dcterms:created>
  <dcterms:modified xsi:type="dcterms:W3CDTF">2019-07-28T20:19:43Z</dcterms:modified>
</cp:coreProperties>
</file>