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6" autoAdjust="0"/>
    <p:restoredTop sz="94660"/>
  </p:normalViewPr>
  <p:slideViewPr>
    <p:cSldViewPr snapToGrid="0">
      <p:cViewPr varScale="1">
        <p:scale>
          <a:sx n="57" d="100"/>
          <a:sy n="57" d="100"/>
        </p:scale>
        <p:origin x="62" y="6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32EE6-8B93-42AF-9C06-DB469F3A915B}" type="datetimeFigureOut">
              <a:rPr lang="en-US" smtClean="0"/>
              <a:t>7/14/2019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FDFB-1C02-454A-87B7-9938BAFCE9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886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32EE6-8B93-42AF-9C06-DB469F3A915B}" type="datetimeFigureOut">
              <a:rPr lang="en-US" smtClean="0"/>
              <a:t>7/14/2019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FDFB-1C02-454A-87B7-9938BAFCE9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284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32EE6-8B93-42AF-9C06-DB469F3A915B}" type="datetimeFigureOut">
              <a:rPr lang="en-US" smtClean="0"/>
              <a:t>7/14/2019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FDFB-1C02-454A-87B7-9938BAFCE9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254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32EE6-8B93-42AF-9C06-DB469F3A915B}" type="datetimeFigureOut">
              <a:rPr lang="en-US" smtClean="0"/>
              <a:t>7/14/2019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FDFB-1C02-454A-87B7-9938BAFCE9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999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32EE6-8B93-42AF-9C06-DB469F3A915B}" type="datetimeFigureOut">
              <a:rPr lang="en-US" smtClean="0"/>
              <a:t>7/14/2019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FDFB-1C02-454A-87B7-9938BAFCE9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324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32EE6-8B93-42AF-9C06-DB469F3A915B}" type="datetimeFigureOut">
              <a:rPr lang="en-US" smtClean="0"/>
              <a:t>7/14/2019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FDFB-1C02-454A-87B7-9938BAFCE9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645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32EE6-8B93-42AF-9C06-DB469F3A915B}" type="datetimeFigureOut">
              <a:rPr lang="en-US" smtClean="0"/>
              <a:t>7/14/2019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FDFB-1C02-454A-87B7-9938BAFCE9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161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32EE6-8B93-42AF-9C06-DB469F3A915B}" type="datetimeFigureOut">
              <a:rPr lang="en-US" smtClean="0"/>
              <a:t>7/14/2019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FDFB-1C02-454A-87B7-9938BAFCE9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185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32EE6-8B93-42AF-9C06-DB469F3A915B}" type="datetimeFigureOut">
              <a:rPr lang="en-US" smtClean="0"/>
              <a:t>7/14/2019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FDFB-1C02-454A-87B7-9938BAFCE9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363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32EE6-8B93-42AF-9C06-DB469F3A915B}" type="datetimeFigureOut">
              <a:rPr lang="en-US" smtClean="0"/>
              <a:t>7/14/2019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FDFB-1C02-454A-87B7-9938BAFCE9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696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32EE6-8B93-42AF-9C06-DB469F3A915B}" type="datetimeFigureOut">
              <a:rPr lang="en-US" smtClean="0"/>
              <a:t>7/14/2019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FDFB-1C02-454A-87B7-9938BAFCE9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227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A32EE6-8B93-42AF-9C06-DB469F3A915B}" type="datetimeFigureOut">
              <a:rPr lang="en-US" smtClean="0"/>
              <a:t>7/14/2019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50FDFB-1C02-454A-87B7-9938BAFCE9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79549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42EAFA-C87B-40CC-9F64-0059F307BCE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 anchorCtr="1">
            <a:normAutofit/>
          </a:bodyPr>
          <a:lstStyle/>
          <a:p>
            <a:r>
              <a:rPr lang="en-US" sz="9600" dirty="0"/>
              <a:t>You Are My Rock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A012B18-41FB-4AD9-B644-43AEAD7321F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Psalm 71:1-7</a:t>
            </a:r>
          </a:p>
        </p:txBody>
      </p:sp>
    </p:spTree>
    <p:extLst>
      <p:ext uri="{BB962C8B-B14F-4D97-AF65-F5344CB8AC3E}">
        <p14:creationId xmlns:p14="http://schemas.microsoft.com/office/powerpoint/2010/main" val="6942363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62705B-3AA8-4A33-B98E-8315D79EE4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A Spiritual Rock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537352-7AA6-47C0-B1DB-5BC0D8BEAD6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400" dirty="0"/>
              <a:t>Refuge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BD1EEC-A35D-4DAF-B8DA-82C80570A0D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Psalm 71:1-7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Psalm 18:1-3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Psalm 31:1-5</a:t>
            </a:r>
          </a:p>
        </p:txBody>
      </p:sp>
    </p:spTree>
    <p:extLst>
      <p:ext uri="{BB962C8B-B14F-4D97-AF65-F5344CB8AC3E}">
        <p14:creationId xmlns:p14="http://schemas.microsoft.com/office/powerpoint/2010/main" val="42474621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62705B-3AA8-4A33-B98E-8315D79EE4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A Spiritual Rock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537352-7AA6-47C0-B1DB-5BC0D8BEAD6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400" dirty="0"/>
              <a:t>Refuge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400" dirty="0"/>
              <a:t>Foundation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BD1EEC-A35D-4DAF-B8DA-82C80570A0D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10:1-4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11:28-30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16:15-18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7:24-25</a:t>
            </a:r>
          </a:p>
        </p:txBody>
      </p:sp>
    </p:spTree>
    <p:extLst>
      <p:ext uri="{BB962C8B-B14F-4D97-AF65-F5344CB8AC3E}">
        <p14:creationId xmlns:p14="http://schemas.microsoft.com/office/powerpoint/2010/main" val="31397924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62705B-3AA8-4A33-B98E-8315D79EE4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A Spiritual Rock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537352-7AA6-47C0-B1DB-5BC0D8BEAD6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400" dirty="0"/>
              <a:t>Refuge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400" dirty="0"/>
              <a:t>Foundation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400" dirty="0"/>
              <a:t>Solid Steps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BD1EEC-A35D-4DAF-B8DA-82C80570A0D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5:6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2:42-47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Proverbs 15:1-4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5:7,9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12:18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7:12</a:t>
            </a:r>
          </a:p>
        </p:txBody>
      </p:sp>
    </p:spTree>
    <p:extLst>
      <p:ext uri="{BB962C8B-B14F-4D97-AF65-F5344CB8AC3E}">
        <p14:creationId xmlns:p14="http://schemas.microsoft.com/office/powerpoint/2010/main" val="37561617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</TotalTime>
  <Words>48</Words>
  <Application>Microsoft Office PowerPoint</Application>
  <PresentationFormat>Widescreen</PresentationFormat>
  <Paragraphs>24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You Are My Rock</vt:lpstr>
      <vt:lpstr>A Spiritual Rock</vt:lpstr>
      <vt:lpstr>A Spiritual Rock</vt:lpstr>
      <vt:lpstr>A Spiritual Rock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 Are My Rock</dc:title>
  <dc:creator>Dan Henderson</dc:creator>
  <cp:lastModifiedBy>Dan Henderson</cp:lastModifiedBy>
  <cp:revision>2</cp:revision>
  <dcterms:created xsi:type="dcterms:W3CDTF">2019-07-14T19:43:03Z</dcterms:created>
  <dcterms:modified xsi:type="dcterms:W3CDTF">2019-07-14T20:33:53Z</dcterms:modified>
</cp:coreProperties>
</file>