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7" d="100"/>
          <a:sy n="57" d="100"/>
        </p:scale>
        <p:origin x="62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9877-EA8D-4BAF-932C-6235DF06ED9A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5C591-DFA7-4C53-A4F3-B00DCBAD2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760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9877-EA8D-4BAF-932C-6235DF06ED9A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5C591-DFA7-4C53-A4F3-B00DCBAD2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45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9877-EA8D-4BAF-932C-6235DF06ED9A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5C591-DFA7-4C53-A4F3-B00DCBAD2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46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9877-EA8D-4BAF-932C-6235DF06ED9A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5C591-DFA7-4C53-A4F3-B00DCBAD2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9877-EA8D-4BAF-932C-6235DF06ED9A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5C591-DFA7-4C53-A4F3-B00DCBAD2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3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9877-EA8D-4BAF-932C-6235DF06ED9A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5C591-DFA7-4C53-A4F3-B00DCBAD2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6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9877-EA8D-4BAF-932C-6235DF06ED9A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5C591-DFA7-4C53-A4F3-B00DCBAD2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11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9877-EA8D-4BAF-932C-6235DF06ED9A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5C591-DFA7-4C53-A4F3-B00DCBAD2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48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9877-EA8D-4BAF-932C-6235DF06ED9A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5C591-DFA7-4C53-A4F3-B00DCBAD2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364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9877-EA8D-4BAF-932C-6235DF06ED9A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5C591-DFA7-4C53-A4F3-B00DCBAD2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81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9877-EA8D-4BAF-932C-6235DF06ED9A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5C591-DFA7-4C53-A4F3-B00DCBAD2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69877-EA8D-4BAF-932C-6235DF06ED9A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5C591-DFA7-4C53-A4F3-B00DCBAD2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540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6097F-20FB-463C-8846-29276D163B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93376"/>
            <a:ext cx="9144000" cy="2716587"/>
          </a:xfrm>
        </p:spPr>
        <p:txBody>
          <a:bodyPr anchor="ctr" anchorCtr="1">
            <a:noAutofit/>
          </a:bodyPr>
          <a:lstStyle/>
          <a:p>
            <a:r>
              <a:rPr lang="en-US" sz="9600" dirty="0"/>
              <a:t>Lessons From Cain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764A1-577E-4AA6-8AEE-D2A3B38D9F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Genesis 4:1-16</a:t>
            </a:r>
          </a:p>
        </p:txBody>
      </p:sp>
    </p:spTree>
    <p:extLst>
      <p:ext uri="{BB962C8B-B14F-4D97-AF65-F5344CB8AC3E}">
        <p14:creationId xmlns:p14="http://schemas.microsoft.com/office/powerpoint/2010/main" val="3204216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5A693-2F27-4848-985C-9BC87C9C5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Lessons From Cain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4D96B-32A4-46E1-90DF-265501EB6F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7059"/>
            <a:ext cx="5181600" cy="415990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It’s 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21C00E-1AF1-4E99-A1C7-4C082C4B847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10:34-35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2:11-14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11:28-30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7:37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22:17</a:t>
            </a:r>
          </a:p>
        </p:txBody>
      </p:sp>
    </p:spTree>
    <p:extLst>
      <p:ext uri="{BB962C8B-B14F-4D97-AF65-F5344CB8AC3E}">
        <p14:creationId xmlns:p14="http://schemas.microsoft.com/office/powerpoint/2010/main" val="2394712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5A693-2F27-4848-985C-9BC87C9C5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Lessons From Cain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4D96B-32A4-46E1-90DF-265501EB6F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7059"/>
            <a:ext cx="5181600" cy="415990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It’s Me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My Choice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21C00E-1AF1-4E99-A1C7-4C082C4B847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5:14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8:11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10:13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12:4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6:1-2</a:t>
            </a:r>
          </a:p>
        </p:txBody>
      </p:sp>
    </p:spTree>
    <p:extLst>
      <p:ext uri="{BB962C8B-B14F-4D97-AF65-F5344CB8AC3E}">
        <p14:creationId xmlns:p14="http://schemas.microsoft.com/office/powerpoint/2010/main" val="2419387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5A693-2F27-4848-985C-9BC87C9C5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Lessons From Cain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4D96B-32A4-46E1-90DF-265501EB6F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7059"/>
            <a:ext cx="5181600" cy="415990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It’s Me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My Choice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God’s Patience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21C00E-1AF1-4E99-A1C7-4C082C4B847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3:9,15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2:4</a:t>
            </a:r>
          </a:p>
        </p:txBody>
      </p:sp>
    </p:spTree>
    <p:extLst>
      <p:ext uri="{BB962C8B-B14F-4D97-AF65-F5344CB8AC3E}">
        <p14:creationId xmlns:p14="http://schemas.microsoft.com/office/powerpoint/2010/main" val="524335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52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Lessons From Cain</vt:lpstr>
      <vt:lpstr>Lessons From Cain</vt:lpstr>
      <vt:lpstr>Lessons From Cain</vt:lpstr>
      <vt:lpstr>Lessons From Cain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From Cain</dc:title>
  <dc:creator>Dan Henderson</dc:creator>
  <cp:lastModifiedBy>Dan Henderson</cp:lastModifiedBy>
  <cp:revision>1</cp:revision>
  <dcterms:created xsi:type="dcterms:W3CDTF">2019-08-04T20:41:11Z</dcterms:created>
  <dcterms:modified xsi:type="dcterms:W3CDTF">2019-08-04T20:49:08Z</dcterms:modified>
</cp:coreProperties>
</file>