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B706-9BED-4C44-AE50-0DAC73291F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CC40-7554-4210-9690-B9C81154D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79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B706-9BED-4C44-AE50-0DAC73291F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CC40-7554-4210-9690-B9C81154D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7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B706-9BED-4C44-AE50-0DAC73291F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CC40-7554-4210-9690-B9C81154D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4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B706-9BED-4C44-AE50-0DAC73291F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CC40-7554-4210-9690-B9C81154D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2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B706-9BED-4C44-AE50-0DAC73291F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CC40-7554-4210-9690-B9C81154D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4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B706-9BED-4C44-AE50-0DAC73291F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CC40-7554-4210-9690-B9C81154D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0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B706-9BED-4C44-AE50-0DAC73291F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CC40-7554-4210-9690-B9C81154D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79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B706-9BED-4C44-AE50-0DAC73291F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CC40-7554-4210-9690-B9C81154D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4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B706-9BED-4C44-AE50-0DAC73291F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CC40-7554-4210-9690-B9C81154D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8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B706-9BED-4C44-AE50-0DAC73291F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CC40-7554-4210-9690-B9C81154D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30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B706-9BED-4C44-AE50-0DAC73291F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CC40-7554-4210-9690-B9C81154D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2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7B706-9BED-4C44-AE50-0DAC73291F9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3CC40-7554-4210-9690-B9C81154D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28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C6C5E-86FE-4491-B06A-BF35602526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918" y="1122363"/>
            <a:ext cx="9610165" cy="23876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Godly Exercises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3AD00C-3478-42B2-BDF8-4C805A8BF7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1Timothy 4:7-8</a:t>
            </a:r>
          </a:p>
        </p:txBody>
      </p:sp>
    </p:spTree>
    <p:extLst>
      <p:ext uri="{BB962C8B-B14F-4D97-AF65-F5344CB8AC3E}">
        <p14:creationId xmlns:p14="http://schemas.microsoft.com/office/powerpoint/2010/main" val="3134285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71A7-E08D-4103-B519-F1881391F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Godly "</a:t>
            </a:r>
            <a:r>
              <a:rPr lang="en-US" sz="7200" dirty="0" err="1"/>
              <a:t>Ex"ercises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83726-10E0-4B4C-BC38-6691F25F4E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Exaltation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CEC82C-CE66-4936-8FE8-773407C30A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Psalms 34:3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Colossians 1:18</a:t>
            </a:r>
          </a:p>
        </p:txBody>
      </p:sp>
    </p:spTree>
    <p:extLst>
      <p:ext uri="{BB962C8B-B14F-4D97-AF65-F5344CB8AC3E}">
        <p14:creationId xmlns:p14="http://schemas.microsoft.com/office/powerpoint/2010/main" val="313650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71A7-E08D-4103-B519-F1881391F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Godly "</a:t>
            </a:r>
            <a:r>
              <a:rPr lang="en-US" sz="7200" dirty="0" err="1"/>
              <a:t>Ex"ercises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83726-10E0-4B4C-BC38-6691F25F4E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Exaltation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Examination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CEC82C-CE66-4936-8FE8-773407C30A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13:5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Daniel 5:27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5:12-14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2Timothy 3:16-17</a:t>
            </a:r>
          </a:p>
        </p:txBody>
      </p:sp>
    </p:spTree>
    <p:extLst>
      <p:ext uri="{BB962C8B-B14F-4D97-AF65-F5344CB8AC3E}">
        <p14:creationId xmlns:p14="http://schemas.microsoft.com/office/powerpoint/2010/main" val="2403373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71A7-E08D-4103-B519-F1881391F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Godly "</a:t>
            </a:r>
            <a:r>
              <a:rPr lang="en-US" sz="7200" dirty="0" err="1"/>
              <a:t>Ex"ercises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83726-10E0-4B4C-BC38-6691F25F4E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Exaltation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Examination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Excellence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CEC82C-CE66-4936-8FE8-773407C30A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1Thessalonians 4:1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1Thessalonians 1:3,7-8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1Thessalonians 2:13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1Thessalonians 4:9-10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1Peter 5:8</a:t>
            </a:r>
          </a:p>
        </p:txBody>
      </p:sp>
    </p:spTree>
    <p:extLst>
      <p:ext uri="{BB962C8B-B14F-4D97-AF65-F5344CB8AC3E}">
        <p14:creationId xmlns:p14="http://schemas.microsoft.com/office/powerpoint/2010/main" val="2724412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71A7-E08D-4103-B519-F1881391F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Godly "</a:t>
            </a:r>
            <a:r>
              <a:rPr lang="en-US" sz="7200" dirty="0" err="1"/>
              <a:t>Ex"ercises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83726-10E0-4B4C-BC38-6691F25F4E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Exaltation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Examination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Excellence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Exhortation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CEC82C-CE66-4936-8FE8-773407C30A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10:24-25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11:24-28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Proverbs 15:23</a:t>
            </a:r>
          </a:p>
        </p:txBody>
      </p:sp>
    </p:spTree>
    <p:extLst>
      <p:ext uri="{BB962C8B-B14F-4D97-AF65-F5344CB8AC3E}">
        <p14:creationId xmlns:p14="http://schemas.microsoft.com/office/powerpoint/2010/main" val="920495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71A7-E08D-4103-B519-F1881391F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Godly "</a:t>
            </a:r>
            <a:r>
              <a:rPr lang="en-US" sz="7200" dirty="0" err="1"/>
              <a:t>Ex"ercises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83726-10E0-4B4C-BC38-6691F25F4E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Exaltation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Examination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Excellence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Exhortation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Exposing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CEC82C-CE66-4936-8FE8-773407C30A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5:11</a:t>
            </a:r>
          </a:p>
        </p:txBody>
      </p:sp>
    </p:spTree>
    <p:extLst>
      <p:ext uri="{BB962C8B-B14F-4D97-AF65-F5344CB8AC3E}">
        <p14:creationId xmlns:p14="http://schemas.microsoft.com/office/powerpoint/2010/main" val="3517138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74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Godly Exercises</vt:lpstr>
      <vt:lpstr>Godly "Ex"ercises</vt:lpstr>
      <vt:lpstr>Godly "Ex"ercises</vt:lpstr>
      <vt:lpstr>Godly "Ex"ercises</vt:lpstr>
      <vt:lpstr>Godly "Ex"ercises</vt:lpstr>
      <vt:lpstr>Godly "Ex"ercises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Godly "Ex"ercises</dc:title>
  <dc:creator>Dan Henderson</dc:creator>
  <cp:lastModifiedBy>Dan Henderson</cp:lastModifiedBy>
  <cp:revision>2</cp:revision>
  <dcterms:created xsi:type="dcterms:W3CDTF">2019-09-15T20:10:40Z</dcterms:created>
  <dcterms:modified xsi:type="dcterms:W3CDTF">2019-09-15T20:20:51Z</dcterms:modified>
</cp:coreProperties>
</file>