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6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3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0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7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5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CA9F-6BDC-42EA-BBDC-2515CEAAB1C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C252-C90C-4720-9883-BFB50767B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77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FE18-20A5-472E-BB6D-25240B99F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Love Your Law!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E4090-781C-4EC4-8251-B393A3F44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19:7-11</a:t>
            </a:r>
          </a:p>
        </p:txBody>
      </p:sp>
    </p:spTree>
    <p:extLst>
      <p:ext uri="{BB962C8B-B14F-4D97-AF65-F5344CB8AC3E}">
        <p14:creationId xmlns:p14="http://schemas.microsoft.com/office/powerpoint/2010/main" val="183728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F22C-5611-4042-9D8C-5EAEE6D8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Love Your Law!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1417-D44D-4631-A386-86F75A986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Abide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BD2C8-68E7-4042-B4C1-B8215DC955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</p:txBody>
      </p:sp>
    </p:spTree>
    <p:extLst>
      <p:ext uri="{BB962C8B-B14F-4D97-AF65-F5344CB8AC3E}">
        <p14:creationId xmlns:p14="http://schemas.microsoft.com/office/powerpoint/2010/main" val="414899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F22C-5611-4042-9D8C-5EAEE6D8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Love Your Law!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1417-D44D-4631-A386-86F75A986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Abide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BD2C8-68E7-4042-B4C1-B8215DC955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19:7-8</a:t>
            </a:r>
          </a:p>
        </p:txBody>
      </p:sp>
    </p:spTree>
    <p:extLst>
      <p:ext uri="{BB962C8B-B14F-4D97-AF65-F5344CB8AC3E}">
        <p14:creationId xmlns:p14="http://schemas.microsoft.com/office/powerpoint/2010/main" val="343732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2F22C-5611-4042-9D8C-5EAEE6D8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Love Your Law!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1417-D44D-4631-A386-86F75A986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Abide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Learn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BD2C8-68E7-4042-B4C1-B8215DC955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</p:txBody>
      </p:sp>
    </p:spTree>
    <p:extLst>
      <p:ext uri="{BB962C8B-B14F-4D97-AF65-F5344CB8AC3E}">
        <p14:creationId xmlns:p14="http://schemas.microsoft.com/office/powerpoint/2010/main" val="95486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49DA-3149-4551-BA6B-69A06C3E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2735265" y="2522860"/>
            <a:ext cx="6291166" cy="1814325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Psalm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009D-FCCA-4612-B6CB-AD3C4F0FA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6529" y="283416"/>
            <a:ext cx="4056530" cy="629116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Blessed - </a:t>
            </a:r>
            <a:r>
              <a:rPr lang="en-US" sz="3200" b="1" dirty="0">
                <a:solidFill>
                  <a:schemeClr val="accent4"/>
                </a:solidFill>
              </a:rPr>
              <a:t>1-8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Direction - </a:t>
            </a:r>
            <a:r>
              <a:rPr lang="en-US" sz="3200" b="1" dirty="0">
                <a:solidFill>
                  <a:schemeClr val="accent4"/>
                </a:solidFill>
              </a:rPr>
              <a:t>9-16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Instruction - </a:t>
            </a:r>
            <a:r>
              <a:rPr lang="en-US" sz="3200" b="1" dirty="0">
                <a:solidFill>
                  <a:schemeClr val="accent4"/>
                </a:solidFill>
              </a:rPr>
              <a:t>17-24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Strengthening - </a:t>
            </a:r>
            <a:r>
              <a:rPr lang="en-US" sz="3200" b="1" dirty="0">
                <a:solidFill>
                  <a:schemeClr val="accent4"/>
                </a:solidFill>
              </a:rPr>
              <a:t>25-32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Focus - </a:t>
            </a:r>
            <a:r>
              <a:rPr lang="en-US" sz="3200" b="1" dirty="0">
                <a:solidFill>
                  <a:schemeClr val="accent4"/>
                </a:solidFill>
              </a:rPr>
              <a:t>33-40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Answer - </a:t>
            </a:r>
            <a:r>
              <a:rPr lang="en-US" sz="3200" b="1" dirty="0">
                <a:solidFill>
                  <a:schemeClr val="accent4"/>
                </a:solidFill>
              </a:rPr>
              <a:t>41-48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Comfort - </a:t>
            </a:r>
            <a:r>
              <a:rPr lang="en-US" sz="3200" b="1" dirty="0">
                <a:solidFill>
                  <a:schemeClr val="accent4"/>
                </a:solidFill>
              </a:rPr>
              <a:t>49-56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Thankfulness - </a:t>
            </a:r>
            <a:r>
              <a:rPr lang="en-US" sz="3200" b="1" dirty="0">
                <a:solidFill>
                  <a:schemeClr val="accent4"/>
                </a:solidFill>
              </a:rPr>
              <a:t>57-64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Judgment - </a:t>
            </a:r>
            <a:r>
              <a:rPr lang="en-US" sz="3200" b="1" dirty="0">
                <a:solidFill>
                  <a:schemeClr val="accent4"/>
                </a:solidFill>
              </a:rPr>
              <a:t>65-72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Integrity - </a:t>
            </a:r>
            <a:r>
              <a:rPr lang="en-US" sz="3200" b="1" dirty="0">
                <a:solidFill>
                  <a:schemeClr val="accent4"/>
                </a:solidFill>
              </a:rPr>
              <a:t>73-80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Hope - </a:t>
            </a:r>
            <a:r>
              <a:rPr lang="en-US" sz="3200" b="1" dirty="0">
                <a:solidFill>
                  <a:schemeClr val="accent4"/>
                </a:solidFill>
              </a:rPr>
              <a:t>81-88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1653D-57A4-45BF-B71D-1BB7BC60B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8271" y="283413"/>
            <a:ext cx="4267200" cy="62911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Standard - </a:t>
            </a:r>
            <a:r>
              <a:rPr lang="en-US" sz="3200" b="1" dirty="0">
                <a:solidFill>
                  <a:schemeClr val="accent4"/>
                </a:solidFill>
              </a:rPr>
              <a:t>89-96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Insight - </a:t>
            </a:r>
            <a:r>
              <a:rPr lang="en-US" sz="3200" b="1" dirty="0">
                <a:solidFill>
                  <a:schemeClr val="accent4"/>
                </a:solidFill>
              </a:rPr>
              <a:t>97-104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Illumination - </a:t>
            </a:r>
            <a:r>
              <a:rPr lang="en-US" sz="3200" b="1" dirty="0">
                <a:solidFill>
                  <a:schemeClr val="accent4"/>
                </a:solidFill>
              </a:rPr>
              <a:t>105-112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Protection - </a:t>
            </a:r>
            <a:r>
              <a:rPr lang="en-US" sz="3200" b="1" dirty="0">
                <a:solidFill>
                  <a:schemeClr val="accent4"/>
                </a:solidFill>
              </a:rPr>
              <a:t>113-120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Assurance - </a:t>
            </a:r>
            <a:r>
              <a:rPr lang="en-US" sz="3200" b="1" dirty="0">
                <a:solidFill>
                  <a:schemeClr val="accent4"/>
                </a:solidFill>
              </a:rPr>
              <a:t>121-128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Clarity - </a:t>
            </a:r>
            <a:r>
              <a:rPr lang="en-US" sz="3200" b="1" dirty="0">
                <a:solidFill>
                  <a:schemeClr val="accent4"/>
                </a:solidFill>
              </a:rPr>
              <a:t>129-136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Righteousness - </a:t>
            </a:r>
            <a:r>
              <a:rPr lang="en-US" sz="3200" b="1" dirty="0">
                <a:solidFill>
                  <a:schemeClr val="accent4"/>
                </a:solidFill>
              </a:rPr>
              <a:t>137-144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Revival - </a:t>
            </a:r>
            <a:r>
              <a:rPr lang="en-US" sz="3200" b="1" dirty="0">
                <a:solidFill>
                  <a:schemeClr val="accent4"/>
                </a:solidFill>
              </a:rPr>
              <a:t>145-152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Deliverance - </a:t>
            </a:r>
            <a:r>
              <a:rPr lang="en-US" sz="3200" b="1" dirty="0">
                <a:solidFill>
                  <a:schemeClr val="accent4"/>
                </a:solidFill>
              </a:rPr>
              <a:t>153-160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Peace - </a:t>
            </a:r>
            <a:r>
              <a:rPr lang="en-US" sz="3200" b="1" dirty="0">
                <a:solidFill>
                  <a:schemeClr val="accent4"/>
                </a:solidFill>
              </a:rPr>
              <a:t>161-168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/>
              <a:t>Access - </a:t>
            </a:r>
            <a:r>
              <a:rPr lang="en-US" sz="3200" dirty="0">
                <a:solidFill>
                  <a:schemeClr val="accent4"/>
                </a:solidFill>
              </a:rPr>
              <a:t>169-176</a:t>
            </a:r>
          </a:p>
        </p:txBody>
      </p:sp>
    </p:spTree>
    <p:extLst>
      <p:ext uri="{BB962C8B-B14F-4D97-AF65-F5344CB8AC3E}">
        <p14:creationId xmlns:p14="http://schemas.microsoft.com/office/powerpoint/2010/main" val="107061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CCD8-E257-4816-A563-440918AF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Need The Word!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C3A31-6F9E-4BF3-825A-51692C202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accent4"/>
                </a:solidFill>
              </a:rPr>
              <a:t>R</a:t>
            </a:r>
            <a:r>
              <a:rPr lang="en-US" sz="4400" dirty="0"/>
              <a:t>egular meditation and contemplation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accent4"/>
                </a:solidFill>
              </a:rPr>
              <a:t>E</a:t>
            </a:r>
            <a:r>
              <a:rPr lang="en-US" sz="4400" dirty="0"/>
              <a:t>xtensive, focused study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accent4"/>
                </a:solidFill>
              </a:rPr>
              <a:t>A</a:t>
            </a:r>
            <a:r>
              <a:rPr lang="en-US" sz="4400" dirty="0"/>
              <a:t>pplication to life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accent4"/>
                </a:solidFill>
              </a:rPr>
              <a:t>D</a:t>
            </a:r>
            <a:r>
              <a:rPr lang="en-US" sz="4400" dirty="0"/>
              <a:t>aily reading &amp; study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800" dirty="0"/>
              <a:t>Prayerful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43394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140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 Love Your Law!</vt:lpstr>
      <vt:lpstr>I Love Your Law!</vt:lpstr>
      <vt:lpstr>I Love Your Law!</vt:lpstr>
      <vt:lpstr>I Love Your Law!</vt:lpstr>
      <vt:lpstr>Psalm 119</vt:lpstr>
      <vt:lpstr>We Need The Word!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Your Law!</dc:title>
  <dc:creator>Dan Henderson</dc:creator>
  <cp:lastModifiedBy>Dan Henderson</cp:lastModifiedBy>
  <cp:revision>3</cp:revision>
  <dcterms:created xsi:type="dcterms:W3CDTF">2019-09-29T01:14:35Z</dcterms:created>
  <dcterms:modified xsi:type="dcterms:W3CDTF">2019-09-29T01:37:39Z</dcterms:modified>
</cp:coreProperties>
</file>