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10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977" y="188259"/>
            <a:ext cx="11672047" cy="2823882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Jesus Is Our Jubilee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4:16-21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Jesus, Our Jubilee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Jubilee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61:1-2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25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Jesus, Our Jubilee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68231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Jubilee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“Proclaim good new to the poor”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8:14-17</a:t>
            </a:r>
          </a:p>
        </p:txBody>
      </p:sp>
    </p:spTree>
    <p:extLst>
      <p:ext uri="{BB962C8B-B14F-4D97-AF65-F5344CB8AC3E}">
        <p14:creationId xmlns:p14="http://schemas.microsoft.com/office/powerpoint/2010/main" val="271606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Jesus, Our Jubilee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68231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Jubilee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“Proclaim good new to the poor”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“Proclaim liberty to the captives”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6:17-18</a:t>
            </a:r>
          </a:p>
        </p:txBody>
      </p:sp>
    </p:spTree>
    <p:extLst>
      <p:ext uri="{BB962C8B-B14F-4D97-AF65-F5344CB8AC3E}">
        <p14:creationId xmlns:p14="http://schemas.microsoft.com/office/powerpoint/2010/main" val="3176163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Jesus, Our Jubilee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68231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Jubilee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“Proclaim good new to the poor”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“Proclaim liberty to the captives”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“Set at liberty those who are oppressed”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7:24-25</a:t>
            </a:r>
          </a:p>
        </p:txBody>
      </p:sp>
    </p:spTree>
    <p:extLst>
      <p:ext uri="{BB962C8B-B14F-4D97-AF65-F5344CB8AC3E}">
        <p14:creationId xmlns:p14="http://schemas.microsoft.com/office/powerpoint/2010/main" val="399405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9BD70-8A55-401A-961E-706D293C0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Jesus, Our Jubilee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4BE-F1C7-43C7-8600-6C66C6432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He gives rest and restoration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chemeClr val="accent4"/>
                </a:solidFill>
              </a:rPr>
              <a:t>Matthew 11:28-30</a:t>
            </a:r>
          </a:p>
        </p:txBody>
      </p:sp>
    </p:spTree>
    <p:extLst>
      <p:ext uri="{BB962C8B-B14F-4D97-AF65-F5344CB8AC3E}">
        <p14:creationId xmlns:p14="http://schemas.microsoft.com/office/powerpoint/2010/main" val="359925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94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Jesus Is Our Jubilee</vt:lpstr>
      <vt:lpstr>Jesus, Our Jubilee</vt:lpstr>
      <vt:lpstr>Jesus, Our Jubilee</vt:lpstr>
      <vt:lpstr>Jesus, Our Jubilee</vt:lpstr>
      <vt:lpstr>Jesus, Our Jubilee</vt:lpstr>
      <vt:lpstr>Jesus, Our Jubilee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Our Jubilee</dc:title>
  <dc:creator>Dan Henderson</dc:creator>
  <cp:lastModifiedBy>Dan Henderson</cp:lastModifiedBy>
  <cp:revision>2</cp:revision>
  <dcterms:created xsi:type="dcterms:W3CDTF">2019-10-20T20:12:10Z</dcterms:created>
  <dcterms:modified xsi:type="dcterms:W3CDTF">2019-10-20T20:24:32Z</dcterms:modified>
</cp:coreProperties>
</file>