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7" y="4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Put On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Colossians 3:12-17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Put On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Character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13:4-7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Put On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Peace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2:14-18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4:5-7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4:9</a:t>
            </a:r>
          </a:p>
        </p:txBody>
      </p:sp>
    </p:spTree>
    <p:extLst>
      <p:ext uri="{BB962C8B-B14F-4D97-AF65-F5344CB8AC3E}">
        <p14:creationId xmlns:p14="http://schemas.microsoft.com/office/powerpoint/2010/main" val="231740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36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Put On Christ</vt:lpstr>
      <vt:lpstr>Put On Christ</vt:lpstr>
      <vt:lpstr>Put On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On Christ</dc:title>
  <dc:creator>Dan Henderson</dc:creator>
  <cp:lastModifiedBy>Dan Henderson</cp:lastModifiedBy>
  <cp:revision>2</cp:revision>
  <dcterms:created xsi:type="dcterms:W3CDTF">2019-12-29T01:42:11Z</dcterms:created>
  <dcterms:modified xsi:type="dcterms:W3CDTF">2019-12-29T19:19:12Z</dcterms:modified>
</cp:coreProperties>
</file>