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2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4660"/>
  </p:normalViewPr>
  <p:slideViewPr>
    <p:cSldViewPr snapToGrid="0">
      <p:cViewPr varScale="1">
        <p:scale>
          <a:sx n="43" d="100"/>
          <a:sy n="43" d="100"/>
        </p:scale>
        <p:origin x="51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12/7/2019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8843"/>
            <a:ext cx="9144000" cy="332112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Stewardship - Time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1Corithians 4:1-2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Time From God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Genesis 1:14-15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74:16-17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118:24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Time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87217"/>
            <a:ext cx="5181600" cy="440565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Time Is Short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39:4-6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Job 14:1-2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Job 7:6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4:14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9:4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13:11-12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6:2</a:t>
            </a:r>
          </a:p>
        </p:txBody>
      </p:sp>
    </p:spTree>
    <p:extLst>
      <p:ext uri="{BB962C8B-B14F-4D97-AF65-F5344CB8AC3E}">
        <p14:creationId xmlns:p14="http://schemas.microsoft.com/office/powerpoint/2010/main" val="4009035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Time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87217"/>
            <a:ext cx="5181600" cy="440565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Time Is Short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Much To Do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4:35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9:37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10:2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1:5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2:22-25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2:15</a:t>
            </a:r>
          </a:p>
        </p:txBody>
      </p:sp>
    </p:spTree>
    <p:extLst>
      <p:ext uri="{BB962C8B-B14F-4D97-AF65-F5344CB8AC3E}">
        <p14:creationId xmlns:p14="http://schemas.microsoft.com/office/powerpoint/2010/main" val="3309358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Time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87217"/>
            <a:ext cx="5181600" cy="440565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Time Is Short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Much To Do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Using Time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12:1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4:5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5:15-16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Proverbs 20:13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6:12-13</a:t>
            </a:r>
          </a:p>
        </p:txBody>
      </p:sp>
    </p:spTree>
    <p:extLst>
      <p:ext uri="{BB962C8B-B14F-4D97-AF65-F5344CB8AC3E}">
        <p14:creationId xmlns:p14="http://schemas.microsoft.com/office/powerpoint/2010/main" val="3702738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Time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87217"/>
            <a:ext cx="5181600" cy="440565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Time Is Short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Much To Do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Using Time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Accountable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4:15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55:17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1:1-2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2:15-17</a:t>
            </a:r>
          </a:p>
        </p:txBody>
      </p:sp>
    </p:spTree>
    <p:extLst>
      <p:ext uri="{BB962C8B-B14F-4D97-AF65-F5344CB8AC3E}">
        <p14:creationId xmlns:p14="http://schemas.microsoft.com/office/powerpoint/2010/main" val="2000472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8</TotalTime>
  <Words>96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Stewardship - Time</vt:lpstr>
      <vt:lpstr>Time From God</vt:lpstr>
      <vt:lpstr>Time From God</vt:lpstr>
      <vt:lpstr>Time From God</vt:lpstr>
      <vt:lpstr>Time From God</vt:lpstr>
      <vt:lpstr>Time From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Stewardship - Time</dc:title>
  <dc:creator>Dan Henderson</dc:creator>
  <cp:lastModifiedBy>Dan Henderson</cp:lastModifiedBy>
  <cp:revision>1</cp:revision>
  <dcterms:created xsi:type="dcterms:W3CDTF">2019-12-08T01:38:36Z</dcterms:created>
  <dcterms:modified xsi:type="dcterms:W3CDTF">2019-12-08T01:46:58Z</dcterms:modified>
</cp:coreProperties>
</file>