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I Love You,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Deuteronomy 10:12-22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 I Love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Publicly Identify As His: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	Confession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	Compliance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3600" dirty="0"/>
              <a:t>	Communion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8:38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12:42-43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4:19-20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11:26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10:16-17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 I Love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Publicly Identify As His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Communicate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5:18-21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3:12</a:t>
            </a:r>
          </a:p>
        </p:txBody>
      </p:sp>
    </p:spTree>
    <p:extLst>
      <p:ext uri="{BB962C8B-B14F-4D97-AF65-F5344CB8AC3E}">
        <p14:creationId xmlns:p14="http://schemas.microsoft.com/office/powerpoint/2010/main" val="396812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 I Love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Publicly Identify As His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Communicate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Demonstrate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13:34-35</a:t>
            </a:r>
          </a:p>
        </p:txBody>
      </p:sp>
    </p:spTree>
    <p:extLst>
      <p:ext uri="{BB962C8B-B14F-4D97-AF65-F5344CB8AC3E}">
        <p14:creationId xmlns:p14="http://schemas.microsoft.com/office/powerpoint/2010/main" val="382140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Do I Love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Publicly Identify As His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Communicate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Demonstrate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Obedience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15:9-17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30:15-20</a:t>
            </a:r>
          </a:p>
        </p:txBody>
      </p:sp>
    </p:spTree>
    <p:extLst>
      <p:ext uri="{BB962C8B-B14F-4D97-AF65-F5344CB8AC3E}">
        <p14:creationId xmlns:p14="http://schemas.microsoft.com/office/powerpoint/2010/main" val="193030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86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 Love You, God</vt:lpstr>
      <vt:lpstr>Do I Love God?</vt:lpstr>
      <vt:lpstr>Do I Love God?</vt:lpstr>
      <vt:lpstr>Do I Love God?</vt:lpstr>
      <vt:lpstr>Do I Love God?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Love You, God</dc:title>
  <dc:creator>Dan Henderson</dc:creator>
  <cp:lastModifiedBy>Dan Henderson</cp:lastModifiedBy>
  <cp:revision>1</cp:revision>
  <dcterms:created xsi:type="dcterms:W3CDTF">2020-02-16T01:31:14Z</dcterms:created>
  <dcterms:modified xsi:type="dcterms:W3CDTF">2020-02-16T01:39:44Z</dcterms:modified>
</cp:coreProperties>
</file>