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1" d="100"/>
          <a:sy n="51" d="100"/>
        </p:scale>
        <p:origin x="21" y="3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Kept By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Jude 24-25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Kept By God’s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By Power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		- Through Faith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1:1-3,14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1:23-24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1:5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2:14-17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Kept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By Power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		- Through Faith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By Peace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		- Through Action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4:6-9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13:20-21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13:11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15:13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16:33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3:12-14; 2:12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10:16; Hebrews 4:11</a:t>
            </a:r>
          </a:p>
        </p:txBody>
      </p:sp>
    </p:spTree>
    <p:extLst>
      <p:ext uri="{BB962C8B-B14F-4D97-AF65-F5344CB8AC3E}">
        <p14:creationId xmlns:p14="http://schemas.microsoft.com/office/powerpoint/2010/main" val="3257385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Kept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By Power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		- Through Faith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By Peace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		- Through Action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For Presentation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3600" dirty="0"/>
              <a:t>		- Through Love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Jude 24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4:14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1:22,28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Jude 20-21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14:15</a:t>
            </a:r>
          </a:p>
        </p:txBody>
      </p:sp>
    </p:spTree>
    <p:extLst>
      <p:ext uri="{BB962C8B-B14F-4D97-AF65-F5344CB8AC3E}">
        <p14:creationId xmlns:p14="http://schemas.microsoft.com/office/powerpoint/2010/main" val="610901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15</TotalTime>
  <Words>102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Kept By God</vt:lpstr>
      <vt:lpstr>Kept By God’s …</vt:lpstr>
      <vt:lpstr>Kept …</vt:lpstr>
      <vt:lpstr>Kept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Kept By God</dc:title>
  <dc:creator>Dan Henderson</dc:creator>
  <cp:lastModifiedBy>Dan Henderson</cp:lastModifiedBy>
  <cp:revision>2</cp:revision>
  <dcterms:created xsi:type="dcterms:W3CDTF">2020-02-02T19:43:06Z</dcterms:created>
  <dcterms:modified xsi:type="dcterms:W3CDTF">2020-02-02T19:58:53Z</dcterms:modified>
</cp:coreProperties>
</file>