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21" y="74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4029" y="1122363"/>
            <a:ext cx="10063942" cy="2387600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Life In The Garden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Genesis 1-3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Responsibilities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Physical</a:t>
            </a:r>
          </a:p>
          <a:p>
            <a:pPr marL="457200" lvl="1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3600" dirty="0"/>
              <a:t>Dominion, Tend, Watch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b="1" dirty="0">
                <a:solidFill>
                  <a:schemeClr val="accent4"/>
                </a:solidFill>
              </a:rPr>
              <a:t>Genesis 1:28-30; 2:15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9:3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1Thessalonians 4:10-12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2Thessalonians 3:10-12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Responsibilities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Physical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Social</a:t>
            </a:r>
          </a:p>
          <a:p>
            <a:pPr marL="457200" lvl="1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3600" dirty="0"/>
              <a:t>Not alone; Marriage</a:t>
            </a:r>
            <a:endParaRPr lang="en-US" sz="3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b="1" dirty="0">
                <a:solidFill>
                  <a:schemeClr val="accent4"/>
                </a:solidFill>
              </a:rPr>
              <a:t>Genesis 2:18-24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10:24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1:7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5:28-30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19:4-6</a:t>
            </a:r>
          </a:p>
        </p:txBody>
      </p:sp>
    </p:spTree>
    <p:extLst>
      <p:ext uri="{BB962C8B-B14F-4D97-AF65-F5344CB8AC3E}">
        <p14:creationId xmlns:p14="http://schemas.microsoft.com/office/powerpoint/2010/main" val="3998683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Responsibilities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Physical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Social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Mental</a:t>
            </a:r>
          </a:p>
          <a:p>
            <a:pPr marL="457200" lvl="1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3600" dirty="0"/>
              <a:t>Understand God’s Will</a:t>
            </a:r>
            <a:endParaRPr lang="en-US" sz="3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b="1" dirty="0">
                <a:solidFill>
                  <a:schemeClr val="accent4"/>
                </a:solidFill>
              </a:rPr>
              <a:t>Genesis 2:16-17; 3:1-5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2:15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3:4-5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1:25</a:t>
            </a:r>
          </a:p>
        </p:txBody>
      </p:sp>
    </p:spTree>
    <p:extLst>
      <p:ext uri="{BB962C8B-B14F-4D97-AF65-F5344CB8AC3E}">
        <p14:creationId xmlns:p14="http://schemas.microsoft.com/office/powerpoint/2010/main" val="3539686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Responsibilities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480793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Physical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Social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Mental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Divine</a:t>
            </a:r>
          </a:p>
          <a:p>
            <a:pPr marL="457200" lvl="1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3600" dirty="0"/>
              <a:t>Image Of God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b="1" dirty="0">
                <a:solidFill>
                  <a:schemeClr val="accent4"/>
                </a:solidFill>
              </a:rPr>
              <a:t>Genesis 1:26-27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9:6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11:7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4:20-24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3:9-10</a:t>
            </a:r>
          </a:p>
        </p:txBody>
      </p:sp>
    </p:spTree>
    <p:extLst>
      <p:ext uri="{BB962C8B-B14F-4D97-AF65-F5344CB8AC3E}">
        <p14:creationId xmlns:p14="http://schemas.microsoft.com/office/powerpoint/2010/main" val="3771912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35</TotalTime>
  <Words>75</Words>
  <Application>Microsoft Office PowerPoint</Application>
  <PresentationFormat>Widescreen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Life In The Garden</vt:lpstr>
      <vt:lpstr>Responsibilities</vt:lpstr>
      <vt:lpstr>Responsibilities</vt:lpstr>
      <vt:lpstr>Responsibilities</vt:lpstr>
      <vt:lpstr>Responsibilities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In The Garden</dc:title>
  <dc:creator>Dan Henderson</dc:creator>
  <cp:lastModifiedBy>Dan Henderson</cp:lastModifiedBy>
  <cp:revision>3</cp:revision>
  <dcterms:created xsi:type="dcterms:W3CDTF">2020-02-23T19:55:01Z</dcterms:created>
  <dcterms:modified xsi:type="dcterms:W3CDTF">2020-02-23T20:30:33Z</dcterms:modified>
</cp:coreProperties>
</file>