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Jesus Prayed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11:1-4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Successful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Reverence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Persistence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Humility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Confidence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11:2-4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18:1-14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5:14</a:t>
            </a:r>
          </a:p>
        </p:txBody>
      </p:sp>
    </p:spTree>
    <p:extLst>
      <p:ext uri="{BB962C8B-B14F-4D97-AF65-F5344CB8AC3E}">
        <p14:creationId xmlns:p14="http://schemas.microsoft.com/office/powerpoint/2010/main" val="80128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Prayed With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Thanksgiving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11:23-24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Prayed With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Thanksgiving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Emotion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5:7</a:t>
            </a:r>
          </a:p>
        </p:txBody>
      </p:sp>
    </p:spTree>
    <p:extLst>
      <p:ext uri="{BB962C8B-B14F-4D97-AF65-F5344CB8AC3E}">
        <p14:creationId xmlns:p14="http://schemas.microsoft.com/office/powerpoint/2010/main" val="255373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Prayed With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Thanksgiving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Emotion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11:41-42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11:21-22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5:14-15</a:t>
            </a:r>
          </a:p>
        </p:txBody>
      </p:sp>
    </p:spTree>
    <p:extLst>
      <p:ext uri="{BB962C8B-B14F-4D97-AF65-F5344CB8AC3E}">
        <p14:creationId xmlns:p14="http://schemas.microsoft.com/office/powerpoint/2010/main" val="429335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Prayed With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Thanksgiving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Emotion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Confidence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Earnest &amp; Fervor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22:44</a:t>
            </a:r>
          </a:p>
        </p:txBody>
      </p:sp>
    </p:spTree>
    <p:extLst>
      <p:ext uri="{BB962C8B-B14F-4D97-AF65-F5344CB8AC3E}">
        <p14:creationId xmlns:p14="http://schemas.microsoft.com/office/powerpoint/2010/main" val="359349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Prayed With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Thanksgiving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Emotion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Confidence 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Earnest &amp; Fervor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Humility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26:53-54</a:t>
            </a:r>
          </a:p>
        </p:txBody>
      </p:sp>
    </p:spTree>
    <p:extLst>
      <p:ext uri="{BB962C8B-B14F-4D97-AF65-F5344CB8AC3E}">
        <p14:creationId xmlns:p14="http://schemas.microsoft.com/office/powerpoint/2010/main" val="105636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Prayed Often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Alone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5:15-16</a:t>
            </a:r>
          </a:p>
        </p:txBody>
      </p:sp>
    </p:spTree>
    <p:extLst>
      <p:ext uri="{BB962C8B-B14F-4D97-AF65-F5344CB8AC3E}">
        <p14:creationId xmlns:p14="http://schemas.microsoft.com/office/powerpoint/2010/main" val="70968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Prayed Often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Alone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 Trial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26:39-44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22:41-44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23:46</a:t>
            </a:r>
          </a:p>
        </p:txBody>
      </p:sp>
    </p:spTree>
    <p:extLst>
      <p:ext uri="{BB962C8B-B14F-4D97-AF65-F5344CB8AC3E}">
        <p14:creationId xmlns:p14="http://schemas.microsoft.com/office/powerpoint/2010/main" val="1479569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Prayed For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Himself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Disciples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All Believers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His Enemies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17:6-19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23:34</a:t>
            </a:r>
          </a:p>
        </p:txBody>
      </p:sp>
    </p:spTree>
    <p:extLst>
      <p:ext uri="{BB962C8B-B14F-4D97-AF65-F5344CB8AC3E}">
        <p14:creationId xmlns:p14="http://schemas.microsoft.com/office/powerpoint/2010/main" val="532413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20</TotalTime>
  <Words>128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Jesus Prayed</vt:lpstr>
      <vt:lpstr>Jesus Prayed With …</vt:lpstr>
      <vt:lpstr>Jesus Prayed With …</vt:lpstr>
      <vt:lpstr>Jesus Prayed With …</vt:lpstr>
      <vt:lpstr>Jesus Prayed With …</vt:lpstr>
      <vt:lpstr>Jesus Prayed With …</vt:lpstr>
      <vt:lpstr>Jesus Prayed Often …</vt:lpstr>
      <vt:lpstr>Jesus Prayed Often …</vt:lpstr>
      <vt:lpstr>Jesus Prayed For …</vt:lpstr>
      <vt:lpstr>Successful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Prayed</dc:title>
  <dc:creator>Dan Henderson</dc:creator>
  <cp:lastModifiedBy>Dan Henderson</cp:lastModifiedBy>
  <cp:revision>2</cp:revision>
  <dcterms:created xsi:type="dcterms:W3CDTF">2020-03-01T02:06:00Z</dcterms:created>
  <dcterms:modified xsi:type="dcterms:W3CDTF">2020-03-01T02:26:05Z</dcterms:modified>
</cp:coreProperties>
</file>