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" y="74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Stick With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2:28-3:3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Stick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John Knows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585066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1:1-4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Stick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John Knows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 With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740025"/>
            <a:ext cx="5181600" cy="585066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1:5-10</a:t>
            </a:r>
          </a:p>
        </p:txBody>
      </p:sp>
    </p:spTree>
    <p:extLst>
      <p:ext uri="{BB962C8B-B14F-4D97-AF65-F5344CB8AC3E}">
        <p14:creationId xmlns:p14="http://schemas.microsoft.com/office/powerpoint/2010/main" val="611217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Stick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John Knows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 With God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Avoid 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646112"/>
            <a:ext cx="5181600" cy="585066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2:1-6</a:t>
            </a:r>
          </a:p>
        </p:txBody>
      </p:sp>
    </p:spTree>
    <p:extLst>
      <p:ext uri="{BB962C8B-B14F-4D97-AF65-F5344CB8AC3E}">
        <p14:creationId xmlns:p14="http://schemas.microsoft.com/office/powerpoint/2010/main" val="3017447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Stick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John Knows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 With God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Avoid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Remember Teaching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4701828"/>
            <a:ext cx="5181600" cy="585066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2:7-11</a:t>
            </a:r>
          </a:p>
        </p:txBody>
      </p:sp>
    </p:spTree>
    <p:extLst>
      <p:ext uri="{BB962C8B-B14F-4D97-AF65-F5344CB8AC3E}">
        <p14:creationId xmlns:p14="http://schemas.microsoft.com/office/powerpoint/2010/main" val="3171246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Stick With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John Knows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Walk With God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Avoid Sin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Remember Teaching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You Know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5674418"/>
            <a:ext cx="5181600" cy="585066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2:12-14</a:t>
            </a:r>
          </a:p>
        </p:txBody>
      </p:sp>
    </p:spTree>
    <p:extLst>
      <p:ext uri="{BB962C8B-B14F-4D97-AF65-F5344CB8AC3E}">
        <p14:creationId xmlns:p14="http://schemas.microsoft.com/office/powerpoint/2010/main" val="2219281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70999"/>
          </a:xfrm>
        </p:spPr>
        <p:txBody>
          <a:bodyPr>
            <a:normAutofit/>
          </a:bodyPr>
          <a:lstStyle/>
          <a:p>
            <a:pPr algn="ctr"/>
            <a:r>
              <a:rPr lang="en-US" sz="9600" dirty="0"/>
              <a:t>We Are Of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84368" y="2913611"/>
            <a:ext cx="4623264" cy="1030778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6000" dirty="0">
                <a:solidFill>
                  <a:schemeClr val="accent4"/>
                </a:solidFill>
              </a:rPr>
              <a:t>1John 2:15-17</a:t>
            </a:r>
          </a:p>
        </p:txBody>
      </p:sp>
    </p:spTree>
    <p:extLst>
      <p:ext uri="{BB962C8B-B14F-4D97-AF65-F5344CB8AC3E}">
        <p14:creationId xmlns:p14="http://schemas.microsoft.com/office/powerpoint/2010/main" val="1584700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10</TotalTime>
  <Words>70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Stick With God</vt:lpstr>
      <vt:lpstr>Stick With God</vt:lpstr>
      <vt:lpstr>Stick With God</vt:lpstr>
      <vt:lpstr>Stick With God</vt:lpstr>
      <vt:lpstr>Stick With God</vt:lpstr>
      <vt:lpstr>Stick With God</vt:lpstr>
      <vt:lpstr>We Are Of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Stick With God</dc:title>
  <dc:creator>Dan Henderson</dc:creator>
  <cp:lastModifiedBy>Dan Henderson</cp:lastModifiedBy>
  <cp:revision>2</cp:revision>
  <dcterms:created xsi:type="dcterms:W3CDTF">2020-03-22T01:13:22Z</dcterms:created>
  <dcterms:modified xsi:type="dcterms:W3CDTF">2020-03-22T01:24:11Z</dcterms:modified>
</cp:coreProperties>
</file>