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131"/>
            <a:ext cx="9144000" cy="329383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Wonders Of The Cross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1:18-25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Wonder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2:1-4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Wonder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Seeming Paradox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Tragic/Wonderful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Sadness/Joy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Victory/Defeat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Hatred/Love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Darkness/Light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Vengeance/Forgiveness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Sinful/Holy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Weakness/Strength</a:t>
            </a:r>
          </a:p>
        </p:txBody>
      </p:sp>
    </p:spTree>
    <p:extLst>
      <p:ext uri="{BB962C8B-B14F-4D97-AF65-F5344CB8AC3E}">
        <p14:creationId xmlns:p14="http://schemas.microsoft.com/office/powerpoint/2010/main" val="311682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Wonder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Seeming Paradox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Its Victim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23:34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23:43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19:26-27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26:53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22:42</a:t>
            </a:r>
          </a:p>
        </p:txBody>
      </p:sp>
    </p:spTree>
    <p:extLst>
      <p:ext uri="{BB962C8B-B14F-4D97-AF65-F5344CB8AC3E}">
        <p14:creationId xmlns:p14="http://schemas.microsoft.com/office/powerpoint/2010/main" val="93189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Wonder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Seeming Paradox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Its Victim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Its Necessity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10:45</a:t>
            </a:r>
          </a:p>
        </p:txBody>
      </p:sp>
    </p:spTree>
    <p:extLst>
      <p:ext uri="{BB962C8B-B14F-4D97-AF65-F5344CB8AC3E}">
        <p14:creationId xmlns:p14="http://schemas.microsoft.com/office/powerpoint/2010/main" val="53345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Wonder Of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Seeming Paradox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Its Victim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Its Necessity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Its Glorious Hope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1:23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21:3-4</a:t>
            </a:r>
          </a:p>
        </p:txBody>
      </p:sp>
    </p:spTree>
    <p:extLst>
      <p:ext uri="{BB962C8B-B14F-4D97-AF65-F5344CB8AC3E}">
        <p14:creationId xmlns:p14="http://schemas.microsoft.com/office/powerpoint/2010/main" val="2675395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124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Wonders Of The Cross</vt:lpstr>
      <vt:lpstr>The Wonder Of …</vt:lpstr>
      <vt:lpstr>The Wonder Of …</vt:lpstr>
      <vt:lpstr>The Wonder Of …</vt:lpstr>
      <vt:lpstr>The Wonder Of …</vt:lpstr>
      <vt:lpstr>The Wonder Of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Wonders Of The Cross</dc:title>
  <dc:creator>Dan Henderson</dc:creator>
  <cp:lastModifiedBy>Dan Henderson</cp:lastModifiedBy>
  <cp:revision>4</cp:revision>
  <dcterms:created xsi:type="dcterms:W3CDTF">2020-03-15T01:03:06Z</dcterms:created>
  <dcterms:modified xsi:type="dcterms:W3CDTF">2020-03-15T17:56:58Z</dcterms:modified>
</cp:coreProperties>
</file>