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1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4567"/>
            <a:ext cx="9144000" cy="3335396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Honor Your Mother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John 19:25-27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Motherhood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More Than Birth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Ruth 2:10-12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Motherhood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More Than Birth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Starts Early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1:24-25,39-41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139:13-14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1Samuel 1:11</a:t>
            </a:r>
          </a:p>
        </p:txBody>
      </p:sp>
    </p:spTree>
    <p:extLst>
      <p:ext uri="{BB962C8B-B14F-4D97-AF65-F5344CB8AC3E}">
        <p14:creationId xmlns:p14="http://schemas.microsoft.com/office/powerpoint/2010/main" val="698585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Motherhood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More Than Birth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Starts Early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Discipline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12:5-6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1:8-9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6:1-3</a:t>
            </a:r>
          </a:p>
        </p:txBody>
      </p:sp>
    </p:spTree>
    <p:extLst>
      <p:ext uri="{BB962C8B-B14F-4D97-AF65-F5344CB8AC3E}">
        <p14:creationId xmlns:p14="http://schemas.microsoft.com/office/powerpoint/2010/main" val="748967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Motherhood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More Than Birth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Starts Early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Discipline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Teaching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Exodus 2:9-10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11:24-26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6:21-24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1:5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3:14-15</a:t>
            </a:r>
          </a:p>
        </p:txBody>
      </p:sp>
    </p:spTree>
    <p:extLst>
      <p:ext uri="{BB962C8B-B14F-4D97-AF65-F5344CB8AC3E}">
        <p14:creationId xmlns:p14="http://schemas.microsoft.com/office/powerpoint/2010/main" val="1692176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Motherhood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More Than Birth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Starts Early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Discipline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Teaching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 Lifetime Effort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Ruth 3:1-5,16-18</a:t>
            </a:r>
          </a:p>
        </p:txBody>
      </p:sp>
    </p:spTree>
    <p:extLst>
      <p:ext uri="{BB962C8B-B14F-4D97-AF65-F5344CB8AC3E}">
        <p14:creationId xmlns:p14="http://schemas.microsoft.com/office/powerpoint/2010/main" val="2716063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4567"/>
            <a:ext cx="9144000" cy="3335396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Honor Your Mother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Proverbs 31:28-31</a:t>
            </a:r>
          </a:p>
        </p:txBody>
      </p:sp>
    </p:spTree>
    <p:extLst>
      <p:ext uri="{BB962C8B-B14F-4D97-AF65-F5344CB8AC3E}">
        <p14:creationId xmlns:p14="http://schemas.microsoft.com/office/powerpoint/2010/main" val="2856975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7</TotalTime>
  <Words>72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Honor Your Mother</vt:lpstr>
      <vt:lpstr>Motherhood</vt:lpstr>
      <vt:lpstr>Motherhood</vt:lpstr>
      <vt:lpstr>Motherhood</vt:lpstr>
      <vt:lpstr>Motherhood</vt:lpstr>
      <vt:lpstr>Motherhood</vt:lpstr>
      <vt:lpstr>Honor Your Mother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 Your Mother</dc:title>
  <dc:creator>Dan Henderson</dc:creator>
  <cp:lastModifiedBy>Dan Henderson</cp:lastModifiedBy>
  <cp:revision>1</cp:revision>
  <dcterms:created xsi:type="dcterms:W3CDTF">2020-05-10T01:27:13Z</dcterms:created>
  <dcterms:modified xsi:type="dcterms:W3CDTF">2020-05-10T01:34:21Z</dcterms:modified>
</cp:coreProperties>
</file>