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" y="7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Public Bible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1Corinthians 14:26-33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Public Bible Study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Scripture Says 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12:28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4:11-13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Public Bible Study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Scripture Says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Various Arrangements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9898" y="1825625"/>
            <a:ext cx="5933902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9:2-13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17:2,17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18:4,19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19:8-10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24:25-26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14:4,12,14-17,26-33</a:t>
            </a:r>
          </a:p>
        </p:txBody>
      </p:sp>
    </p:spTree>
    <p:extLst>
      <p:ext uri="{BB962C8B-B14F-4D97-AF65-F5344CB8AC3E}">
        <p14:creationId xmlns:p14="http://schemas.microsoft.com/office/powerpoint/2010/main" val="309590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Public Bible Study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Scripture Says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Various Arrangements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Important 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9898" y="1825625"/>
            <a:ext cx="5933902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dirty="0">
                <a:solidFill>
                  <a:schemeClr val="accent4"/>
                </a:solidFill>
              </a:rPr>
              <a:t>Ezra 7:10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dirty="0">
                <a:solidFill>
                  <a:schemeClr val="accent4"/>
                </a:solidFill>
              </a:rPr>
              <a:t>Deuteronomy 4:9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dirty="0">
                <a:solidFill>
                  <a:schemeClr val="accent4"/>
                </a:solidFill>
              </a:rPr>
              <a:t>James 1:18-21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8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Public Bible Study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Scripture Says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Various Arrangements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Important Work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Never Neglect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9898" y="1825625"/>
            <a:ext cx="5933902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dirty="0">
                <a:solidFill>
                  <a:schemeClr val="accent4"/>
                </a:solidFill>
              </a:rPr>
              <a:t>Proverbs 23:12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dirty="0">
                <a:solidFill>
                  <a:schemeClr val="accent4"/>
                </a:solidFill>
              </a:rPr>
              <a:t>1Corinthians 11:28-30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626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82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Public Bible Study</vt:lpstr>
      <vt:lpstr>Public Bible Study Needed</vt:lpstr>
      <vt:lpstr>Public Bible Study Needed</vt:lpstr>
      <vt:lpstr>Public Bible Study Needed</vt:lpstr>
      <vt:lpstr>Public Bible Study Needed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Bible Study</dc:title>
  <dc:creator>Dan Henderson</dc:creator>
  <cp:lastModifiedBy>Dan Henderson</cp:lastModifiedBy>
  <cp:revision>1</cp:revision>
  <dcterms:created xsi:type="dcterms:W3CDTF">2020-06-07T01:14:08Z</dcterms:created>
  <dcterms:modified xsi:type="dcterms:W3CDTF">2020-06-07T01:21:24Z</dcterms:modified>
</cp:coreProperties>
</file>