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What Simon Saw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8:12-24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Simon 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True Miracles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 2:28-32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8:5-11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28:6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Simon 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True Miracles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10:48</a:t>
            </a:r>
          </a:p>
        </p:txBody>
      </p:sp>
    </p:spTree>
    <p:extLst>
      <p:ext uri="{BB962C8B-B14F-4D97-AF65-F5344CB8AC3E}">
        <p14:creationId xmlns:p14="http://schemas.microsoft.com/office/powerpoint/2010/main" val="107101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Simon 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True Miracles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14:26; 15:26; 16:13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1:4-5; 2:1-4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12:12; 5:20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8:14-17; 19:6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1:6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Joel 2:28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8:4-5,12,20,25</a:t>
            </a:r>
          </a:p>
        </p:txBody>
      </p:sp>
    </p:spTree>
    <p:extLst>
      <p:ext uri="{BB962C8B-B14F-4D97-AF65-F5344CB8AC3E}">
        <p14:creationId xmlns:p14="http://schemas.microsoft.com/office/powerpoint/2010/main" val="137011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Simon 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True Miracles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Authority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Value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11:5; 16:24-26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1:18-19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55:1-3</a:t>
            </a:r>
          </a:p>
        </p:txBody>
      </p:sp>
    </p:spTree>
    <p:extLst>
      <p:ext uri="{BB962C8B-B14F-4D97-AF65-F5344CB8AC3E}">
        <p14:creationId xmlns:p14="http://schemas.microsoft.com/office/powerpoint/2010/main" val="2239209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What Simon Saw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True Miracles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Truth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Authority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Value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Blessing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8:22-24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13:3,5</a:t>
            </a:r>
          </a:p>
        </p:txBody>
      </p:sp>
    </p:spTree>
    <p:extLst>
      <p:ext uri="{BB962C8B-B14F-4D97-AF65-F5344CB8AC3E}">
        <p14:creationId xmlns:p14="http://schemas.microsoft.com/office/powerpoint/2010/main" val="132750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106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Simon Saw</vt:lpstr>
      <vt:lpstr>What Simon Saw</vt:lpstr>
      <vt:lpstr>What Simon Saw</vt:lpstr>
      <vt:lpstr>What Simon Saw</vt:lpstr>
      <vt:lpstr>What Simon Saw</vt:lpstr>
      <vt:lpstr>What Simon Saw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Simon Saw</dc:title>
  <dc:creator>Dan Henderson</dc:creator>
  <cp:lastModifiedBy>Dan Henderson</cp:lastModifiedBy>
  <cp:revision>2</cp:revision>
  <dcterms:created xsi:type="dcterms:W3CDTF">2020-11-08T01:42:01Z</dcterms:created>
  <dcterms:modified xsi:type="dcterms:W3CDTF">2020-11-08T01:51:35Z</dcterms:modified>
</cp:coreProperties>
</file>