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Sound Doctrine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Titus 2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Doctrine Controls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6000" dirty="0"/>
              <a:t>Character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6000" dirty="0"/>
              <a:t>Attitude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6000" dirty="0"/>
              <a:t>Action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328364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400" dirty="0">
                <a:solidFill>
                  <a:schemeClr val="accent4"/>
                </a:solidFill>
              </a:rPr>
              <a:t>Titus 2:2-10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Sound Doctrine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260771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6000" dirty="0"/>
              <a:t>Is From God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6000" dirty="0"/>
              <a:t>Looks To Christ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6000" dirty="0"/>
              <a:t>Promotes Good Works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223861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400" dirty="0">
                <a:solidFill>
                  <a:schemeClr val="accent4"/>
                </a:solidFill>
              </a:rPr>
              <a:t>Titus 2:11-15</a:t>
            </a:r>
          </a:p>
        </p:txBody>
      </p:sp>
    </p:spTree>
    <p:extLst>
      <p:ext uri="{BB962C8B-B14F-4D97-AF65-F5344CB8AC3E}">
        <p14:creationId xmlns:p14="http://schemas.microsoft.com/office/powerpoint/2010/main" val="2572920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6</TotalTime>
  <Words>24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Sound Doctrine</vt:lpstr>
      <vt:lpstr>Doctrine Controls</vt:lpstr>
      <vt:lpstr>Sound Doctrine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 Doctrine</dc:title>
  <dc:creator>Dan Henderson</dc:creator>
  <cp:lastModifiedBy>Dan Henderson</cp:lastModifiedBy>
  <cp:revision>1</cp:revision>
  <dcterms:created xsi:type="dcterms:W3CDTF">2020-12-19T19:15:42Z</dcterms:created>
  <dcterms:modified xsi:type="dcterms:W3CDTF">2020-12-19T19:21:53Z</dcterms:modified>
</cp:coreProperties>
</file>