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1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9103"/>
            <a:ext cx="9144000" cy="321086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Will You Be In Heaven?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John 5:24-29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Entrance Is Determined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endParaRPr lang="en-US" sz="4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John 12:48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1:8-9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4:6-8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10:37-38; 1Thessalonians 1:8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Jeremiah 10:23-24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Ezekiel 18:27-28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13:5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Entrance Is Determined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Dedication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Genesis 3:12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3:11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7:22-23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9:57-62; 14:16-24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16:27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2:13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Lamentations 3:40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Ezekiel 18:30-32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17:30</a:t>
            </a:r>
            <a:endParaRPr lang="en-US" sz="2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246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Entrance Is Determined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Dedication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Luke 19:1-10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3:8-9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6:7-8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10:24-25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10:39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3:14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3:23-25</a:t>
            </a:r>
            <a:endParaRPr lang="en-US" sz="2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834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Entrance Is Determined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Dedication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8:9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22:42; 14:33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Daniel 3:8-18; 6:4-16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11:32-40</a:t>
            </a:r>
            <a:endParaRPr lang="en-US" sz="2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956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Entrance Is Determined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Dedication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Concern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Haggai 1:2-5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Ezekiel 33:30-33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Zephaniah 1:12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78:56-58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10:27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21:28-32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6:8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15:10; 14:31</a:t>
            </a:r>
            <a:endParaRPr lang="en-US" sz="2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922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Entrance Is Determined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Dedication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Concern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Faithfulness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Romans 11:22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1:21-23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11:24-25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Numbers 20:12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34:4-5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2:1-5</a:t>
            </a:r>
            <a:endParaRPr lang="en-US" sz="2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068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Entrance Is Determined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Dedication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Concern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Faithfulness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Matthew 16:24-26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5:9-10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3:8-9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6:9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3:13</a:t>
            </a:r>
            <a:endParaRPr lang="en-US" sz="2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645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Entrance Is Determined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Dedication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Concern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Faithfulness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Action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 1John 3:18; 5:3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2:10-11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4:11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3:12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10:17-18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2:5-6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7:18</a:t>
            </a:r>
            <a:endParaRPr lang="en-US" sz="2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108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15</TotalTime>
  <Words>184</Words>
  <Application>Microsoft Office PowerPoint</Application>
  <PresentationFormat>Widescreen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Will You Be In Heaven?</vt:lpstr>
      <vt:lpstr>Entrance Is Determined …</vt:lpstr>
      <vt:lpstr>Entrance Is Determined …</vt:lpstr>
      <vt:lpstr>Entrance Is Determined …</vt:lpstr>
      <vt:lpstr>Entrance Is Determined …</vt:lpstr>
      <vt:lpstr>Entrance Is Determined …</vt:lpstr>
      <vt:lpstr>Entrance Is Determined …</vt:lpstr>
      <vt:lpstr>Entrance Is Determined …</vt:lpstr>
      <vt:lpstr>Entrance Is Determined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 You Be In Heaven?</dc:title>
  <dc:creator>Dan Henderson</dc:creator>
  <cp:lastModifiedBy>Dan Henderson</cp:lastModifiedBy>
  <cp:revision>1</cp:revision>
  <dcterms:created xsi:type="dcterms:W3CDTF">2022-01-09T00:44:58Z</dcterms:created>
  <dcterms:modified xsi:type="dcterms:W3CDTF">2022-01-09T01:00:51Z</dcterms:modified>
</cp:coreProperties>
</file>