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62" r:id="rId4"/>
    <p:sldId id="263" r:id="rId5"/>
    <p:sldId id="264" r:id="rId6"/>
    <p:sldId id="265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66" autoAdjust="0"/>
    <p:restoredTop sz="94660"/>
  </p:normalViewPr>
  <p:slideViewPr>
    <p:cSldViewPr snapToGrid="0">
      <p:cViewPr varScale="1">
        <p:scale>
          <a:sx n="56" d="100"/>
          <a:sy n="56" d="100"/>
        </p:scale>
        <p:origin x="36" y="98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8/13/2022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3643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8/13/2022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698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8/13/2022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193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8/13/2022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0308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8/13/2022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053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8/13/2022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9132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8/13/2022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792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8/13/2022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64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8/13/2022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007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8/13/2022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209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8/13/2022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759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8A2B14-DE4A-419E-BB03-91A6FB09514B}" type="datetimeFigureOut">
              <a:rPr lang="en-US" smtClean="0"/>
              <a:t>8/13/2022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60826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B60702-3814-43A3-88CE-3E02DF6A84F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anchor="ctr" anchorCtr="1">
            <a:normAutofit/>
          </a:bodyPr>
          <a:lstStyle/>
          <a:p>
            <a:r>
              <a:rPr lang="en-US" sz="9600" dirty="0"/>
              <a:t>Let Jesus Drive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1AFCC95-1D7A-4F80-A80F-89B3C6B8E7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509963"/>
            <a:ext cx="9144000" cy="1655762"/>
          </a:xfrm>
        </p:spPr>
        <p:txBody>
          <a:bodyPr anchor="ctr" anchorCtr="1">
            <a:normAutofit/>
          </a:bodyPr>
          <a:lstStyle/>
          <a:p>
            <a:r>
              <a:rPr lang="en-US" sz="6000" dirty="0">
                <a:solidFill>
                  <a:schemeClr val="accent2"/>
                </a:solidFill>
              </a:rPr>
              <a:t>1Peter 2:21-25</a:t>
            </a:r>
          </a:p>
        </p:txBody>
      </p:sp>
    </p:spTree>
    <p:extLst>
      <p:ext uri="{BB962C8B-B14F-4D97-AF65-F5344CB8AC3E}">
        <p14:creationId xmlns:p14="http://schemas.microsoft.com/office/powerpoint/2010/main" val="18903988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Jesus In Control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4800"/>
              </a:spcBef>
              <a:buNone/>
            </a:pPr>
            <a:r>
              <a:rPr lang="en-US" sz="4000" dirty="0"/>
              <a:t>Way Of Righteousness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John 8:29</a:t>
            </a:r>
          </a:p>
        </p:txBody>
      </p:sp>
    </p:spTree>
    <p:extLst>
      <p:ext uri="{BB962C8B-B14F-4D97-AF65-F5344CB8AC3E}">
        <p14:creationId xmlns:p14="http://schemas.microsoft.com/office/powerpoint/2010/main" val="10000799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Jesus In Control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4800"/>
              </a:spcBef>
              <a:buNone/>
            </a:pPr>
            <a:r>
              <a:rPr lang="en-US" sz="4000" dirty="0"/>
              <a:t>Way Of Righteousness</a:t>
            </a:r>
          </a:p>
          <a:p>
            <a:pPr marL="0" indent="0">
              <a:lnSpc>
                <a:spcPct val="100000"/>
              </a:lnSpc>
              <a:spcBef>
                <a:spcPts val="4800"/>
              </a:spcBef>
              <a:buNone/>
            </a:pPr>
            <a:r>
              <a:rPr lang="en-US" sz="4000" dirty="0"/>
              <a:t>Way Of Truth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>
                    <a:lumMod val="50000"/>
                  </a:schemeClr>
                </a:solidFill>
              </a:rPr>
              <a:t>John 8:29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John 14:6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John 8:40</a:t>
            </a:r>
          </a:p>
        </p:txBody>
      </p:sp>
    </p:spTree>
    <p:extLst>
      <p:ext uri="{BB962C8B-B14F-4D97-AF65-F5344CB8AC3E}">
        <p14:creationId xmlns:p14="http://schemas.microsoft.com/office/powerpoint/2010/main" val="37830737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Jesus In Control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4800"/>
              </a:spcBef>
              <a:buNone/>
            </a:pPr>
            <a:r>
              <a:rPr lang="en-US" sz="4000" dirty="0"/>
              <a:t>Way Of Righteousness</a:t>
            </a:r>
          </a:p>
          <a:p>
            <a:pPr marL="0" indent="0">
              <a:lnSpc>
                <a:spcPct val="100000"/>
              </a:lnSpc>
              <a:spcBef>
                <a:spcPts val="4800"/>
              </a:spcBef>
              <a:buNone/>
            </a:pPr>
            <a:r>
              <a:rPr lang="en-US" sz="4000" dirty="0"/>
              <a:t>Way Of Truth</a:t>
            </a:r>
          </a:p>
          <a:p>
            <a:pPr marL="0" indent="0">
              <a:lnSpc>
                <a:spcPct val="100000"/>
              </a:lnSpc>
              <a:spcBef>
                <a:spcPts val="4800"/>
              </a:spcBef>
              <a:buNone/>
            </a:pPr>
            <a:r>
              <a:rPr lang="en-US" sz="4000" dirty="0"/>
              <a:t>Avoid Wrong Turns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>
                    <a:lumMod val="50000"/>
                  </a:schemeClr>
                </a:solidFill>
              </a:rPr>
              <a:t>John 8:29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>
                    <a:lumMod val="50000"/>
                  </a:schemeClr>
                </a:solidFill>
              </a:rPr>
              <a:t>John 14:6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>
                    <a:lumMod val="50000"/>
                  </a:schemeClr>
                </a:solidFill>
              </a:rPr>
              <a:t>John 8:40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Mark 8:15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Luke 20:46–47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Matthew 15:9</a:t>
            </a:r>
          </a:p>
        </p:txBody>
      </p:sp>
    </p:spTree>
    <p:extLst>
      <p:ext uri="{BB962C8B-B14F-4D97-AF65-F5344CB8AC3E}">
        <p14:creationId xmlns:p14="http://schemas.microsoft.com/office/powerpoint/2010/main" val="5835072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Jesus In Control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4800"/>
              </a:spcBef>
              <a:buNone/>
            </a:pPr>
            <a:r>
              <a:rPr lang="en-US" sz="4000" dirty="0"/>
              <a:t>Way Of Righteousness</a:t>
            </a:r>
          </a:p>
          <a:p>
            <a:pPr marL="0" indent="0">
              <a:lnSpc>
                <a:spcPct val="100000"/>
              </a:lnSpc>
              <a:spcBef>
                <a:spcPts val="4800"/>
              </a:spcBef>
              <a:buNone/>
            </a:pPr>
            <a:r>
              <a:rPr lang="en-US" sz="4000" dirty="0"/>
              <a:t>Way Of Truth</a:t>
            </a:r>
          </a:p>
          <a:p>
            <a:pPr marL="0" indent="0">
              <a:lnSpc>
                <a:spcPct val="100000"/>
              </a:lnSpc>
              <a:spcBef>
                <a:spcPts val="4800"/>
              </a:spcBef>
              <a:buNone/>
            </a:pPr>
            <a:r>
              <a:rPr lang="en-US" sz="4000" dirty="0"/>
              <a:t>Avoid Wrong Turns</a:t>
            </a:r>
          </a:p>
          <a:p>
            <a:pPr marL="0" indent="0">
              <a:lnSpc>
                <a:spcPct val="100000"/>
              </a:lnSpc>
              <a:spcBef>
                <a:spcPts val="4800"/>
              </a:spcBef>
              <a:buNone/>
            </a:pPr>
            <a:r>
              <a:rPr lang="en-US" sz="4000" dirty="0"/>
              <a:t>Avoid Pitfalls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>
                    <a:lumMod val="50000"/>
                  </a:schemeClr>
                </a:solidFill>
              </a:rPr>
              <a:t>John 8:29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>
                    <a:lumMod val="50000"/>
                  </a:schemeClr>
                </a:solidFill>
              </a:rPr>
              <a:t>John 14:6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>
                    <a:lumMod val="50000"/>
                  </a:schemeClr>
                </a:solidFill>
              </a:rPr>
              <a:t>John 8:40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>
                    <a:lumMod val="50000"/>
                  </a:schemeClr>
                </a:solidFill>
              </a:rPr>
              <a:t>Mark 8:15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>
                    <a:lumMod val="50000"/>
                  </a:schemeClr>
                </a:solidFill>
              </a:rPr>
              <a:t>Luke 20:46–47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>
                    <a:lumMod val="50000"/>
                  </a:schemeClr>
                </a:solidFill>
              </a:rPr>
              <a:t>Matthew 15:9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1Peter 2:22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Matthew 4:1–10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Matthew 15:13–14</a:t>
            </a:r>
          </a:p>
        </p:txBody>
      </p:sp>
    </p:spTree>
    <p:extLst>
      <p:ext uri="{BB962C8B-B14F-4D97-AF65-F5344CB8AC3E}">
        <p14:creationId xmlns:p14="http://schemas.microsoft.com/office/powerpoint/2010/main" val="15017056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B60702-3814-43A3-88CE-3E02DF6A84F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anchor="ctr" anchorCtr="1">
            <a:normAutofit/>
          </a:bodyPr>
          <a:lstStyle/>
          <a:p>
            <a:r>
              <a:rPr lang="en-US" sz="9600" dirty="0"/>
              <a:t>Let Jesus Drive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1AFCC95-1D7A-4F80-A80F-89B3C6B8E7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509963"/>
            <a:ext cx="9144000" cy="2225674"/>
          </a:xfrm>
        </p:spPr>
        <p:txBody>
          <a:bodyPr anchor="ctr" anchorCtr="1">
            <a:normAutofit/>
          </a:bodyPr>
          <a:lstStyle/>
          <a:p>
            <a:r>
              <a:rPr lang="en-US" sz="4800" dirty="0">
                <a:solidFill>
                  <a:schemeClr val="accent2"/>
                </a:solidFill>
              </a:rPr>
              <a:t>Hebrews 12:1-2</a:t>
            </a:r>
          </a:p>
          <a:p>
            <a:r>
              <a:rPr lang="en-US" sz="4800" dirty="0">
                <a:solidFill>
                  <a:schemeClr val="accent2"/>
                </a:solidFill>
              </a:rPr>
              <a:t>Matthew 23:1-37</a:t>
            </a:r>
          </a:p>
        </p:txBody>
      </p:sp>
    </p:spTree>
    <p:extLst>
      <p:ext uri="{BB962C8B-B14F-4D97-AF65-F5344CB8AC3E}">
        <p14:creationId xmlns:p14="http://schemas.microsoft.com/office/powerpoint/2010/main" val="7789856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EB40AC6A-26FB-4FEC-AAAB-ABE7D3FB609F}" vid="{2447D1F2-9046-4EAF-8899-FF9CF2EAEE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00Sermon</Template>
  <TotalTime>11</TotalTime>
  <Words>91</Words>
  <Application>Microsoft Office PowerPoint</Application>
  <PresentationFormat>Widescreen</PresentationFormat>
  <Paragraphs>38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Let Jesus Drive</vt:lpstr>
      <vt:lpstr>Jesus In Control</vt:lpstr>
      <vt:lpstr>Jesus In Control</vt:lpstr>
      <vt:lpstr>Jesus In Control</vt:lpstr>
      <vt:lpstr>Jesus In Control</vt:lpstr>
      <vt:lpstr>Let Jesus Drive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Let Jesus Drive</dc:title>
  <dc:creator>Dan Henderson</dc:creator>
  <cp:lastModifiedBy>Dan Henderson</cp:lastModifiedBy>
  <cp:revision>1</cp:revision>
  <dcterms:created xsi:type="dcterms:W3CDTF">2022-08-14T00:41:22Z</dcterms:created>
  <dcterms:modified xsi:type="dcterms:W3CDTF">2022-08-14T00:52:38Z</dcterms:modified>
</cp:coreProperties>
</file>