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5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56" d="100"/>
          <a:sy n="56" d="100"/>
        </p:scale>
        <p:origin x="36" y="10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8/6/2022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2191"/>
            <a:ext cx="9144000" cy="3287772"/>
          </a:xfrm>
        </p:spPr>
        <p:txBody>
          <a:bodyPr anchor="ctr" anchorCtr="1">
            <a:normAutofit/>
          </a:bodyPr>
          <a:lstStyle/>
          <a:p>
            <a:r>
              <a:rPr lang="en-US" sz="9600" dirty="0"/>
              <a:t>The Value Of Shame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Jeremiah 8:8-15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Is There Value In Shame?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Conscience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6:21–23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Jeremiah 6:15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Is There Value In Shame?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Conscience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Why Shame?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2Corinthians 7:9–10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2Peter 1:5–7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Zephaniah 3:5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1Timothy 4:2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4:19</a:t>
            </a:r>
          </a:p>
        </p:txBody>
      </p:sp>
    </p:spTree>
    <p:extLst>
      <p:ext uri="{BB962C8B-B14F-4D97-AF65-F5344CB8AC3E}">
        <p14:creationId xmlns:p14="http://schemas.microsoft.com/office/powerpoint/2010/main" val="3305470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Is There Value In Shame?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Conscience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Why Shame?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Affects Our Appearance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1Timothy 2:9–10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Genesis 2:25; 3:7,10–11,21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Exodus 28:41–42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Isaiah 47:2–3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11:14–15</a:t>
            </a:r>
          </a:p>
        </p:txBody>
      </p:sp>
    </p:spTree>
    <p:extLst>
      <p:ext uri="{BB962C8B-B14F-4D97-AF65-F5344CB8AC3E}">
        <p14:creationId xmlns:p14="http://schemas.microsoft.com/office/powerpoint/2010/main" val="2437954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Is There Value In Shame?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Conscience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Why Shame?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Affects Our Appearance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Affects Our Actions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Jude 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2Peter 2:12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2Timothy 2:22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2Timothy 3:6–7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Colossians 3:9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4:25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5:22–24</a:t>
            </a:r>
          </a:p>
        </p:txBody>
      </p:sp>
    </p:spTree>
    <p:extLst>
      <p:ext uri="{BB962C8B-B14F-4D97-AF65-F5344CB8AC3E}">
        <p14:creationId xmlns:p14="http://schemas.microsoft.com/office/powerpoint/2010/main" val="3520360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Is There Value In Shame?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Conscience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Why Shame?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Affects Our Appearance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Affects Our Actions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Let God Rule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5:8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2:28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10:23–25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1:6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Revelation 3:2</a:t>
            </a:r>
          </a:p>
        </p:txBody>
      </p:sp>
    </p:spTree>
    <p:extLst>
      <p:ext uri="{BB962C8B-B14F-4D97-AF65-F5344CB8AC3E}">
        <p14:creationId xmlns:p14="http://schemas.microsoft.com/office/powerpoint/2010/main" val="14586142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9</TotalTime>
  <Words>121</Words>
  <Application>Microsoft Office PowerPoint</Application>
  <PresentationFormat>Widescreen</PresentationFormat>
  <Paragraphs>46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The Value Of Shame</vt:lpstr>
      <vt:lpstr>Is There Value In Shame?</vt:lpstr>
      <vt:lpstr>Is There Value In Shame?</vt:lpstr>
      <vt:lpstr>Is There Value In Shame?</vt:lpstr>
      <vt:lpstr>Is There Value In Shame?</vt:lpstr>
      <vt:lpstr>Is There Value In Shame?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Value Of Shame</dc:title>
  <dc:creator>Dan Henderson</dc:creator>
  <cp:lastModifiedBy>Dan Henderson</cp:lastModifiedBy>
  <cp:revision>2</cp:revision>
  <dcterms:created xsi:type="dcterms:W3CDTF">2022-08-07T00:17:40Z</dcterms:created>
  <dcterms:modified xsi:type="dcterms:W3CDTF">2022-08-07T02:10:15Z</dcterms:modified>
</cp:coreProperties>
</file>