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1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9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Henderson" userId="6e2e7b28a05f6ab1" providerId="LiveId" clId="{C8565BE8-FECF-4BDA-BBE0-984EEE92E480}"/>
    <pc:docChg chg="undo custSel addSld delSld modSld sldOrd">
      <pc:chgData name="Dan Henderson" userId="6e2e7b28a05f6ab1" providerId="LiveId" clId="{C8565BE8-FECF-4BDA-BBE0-984EEE92E480}" dt="2022-09-03T21:23:20.127" v="319" actId="12788"/>
      <pc:docMkLst>
        <pc:docMk/>
      </pc:docMkLst>
      <pc:sldChg chg="modSp mod">
        <pc:chgData name="Dan Henderson" userId="6e2e7b28a05f6ab1" providerId="LiveId" clId="{C8565BE8-FECF-4BDA-BBE0-984EEE92E480}" dt="2022-09-03T21:10:22.485" v="47" actId="14100"/>
        <pc:sldMkLst>
          <pc:docMk/>
          <pc:sldMk cId="806056090" sldId="266"/>
        </pc:sldMkLst>
        <pc:spChg chg="mod">
          <ac:chgData name="Dan Henderson" userId="6e2e7b28a05f6ab1" providerId="LiveId" clId="{C8565BE8-FECF-4BDA-BBE0-984EEE92E480}" dt="2022-09-03T21:10:22.485" v="47" actId="14100"/>
          <ac:spMkLst>
            <pc:docMk/>
            <pc:sldMk cId="806056090" sldId="266"/>
            <ac:spMk id="3" creationId="{A8C5111B-3F80-4284-A164-5A5EE45D9BBD}"/>
          </ac:spMkLst>
        </pc:spChg>
      </pc:sldChg>
      <pc:sldChg chg="modSp mod">
        <pc:chgData name="Dan Henderson" userId="6e2e7b28a05f6ab1" providerId="LiveId" clId="{C8565BE8-FECF-4BDA-BBE0-984EEE92E480}" dt="2022-09-03T21:10:15.214" v="46" actId="14100"/>
        <pc:sldMkLst>
          <pc:docMk/>
          <pc:sldMk cId="982765130" sldId="267"/>
        </pc:sldMkLst>
        <pc:spChg chg="mod">
          <ac:chgData name="Dan Henderson" userId="6e2e7b28a05f6ab1" providerId="LiveId" clId="{C8565BE8-FECF-4BDA-BBE0-984EEE92E480}" dt="2022-09-03T21:10:15.214" v="46" actId="14100"/>
          <ac:spMkLst>
            <pc:docMk/>
            <pc:sldMk cId="982765130" sldId="267"/>
            <ac:spMk id="3" creationId="{A8C5111B-3F80-4284-A164-5A5EE45D9BBD}"/>
          </ac:spMkLst>
        </pc:spChg>
      </pc:sldChg>
      <pc:sldChg chg="modSp mod">
        <pc:chgData name="Dan Henderson" userId="6e2e7b28a05f6ab1" providerId="LiveId" clId="{C8565BE8-FECF-4BDA-BBE0-984EEE92E480}" dt="2022-09-03T21:11:44.890" v="54" actId="255"/>
        <pc:sldMkLst>
          <pc:docMk/>
          <pc:sldMk cId="3255802603" sldId="268"/>
        </pc:sldMkLst>
        <pc:spChg chg="mod">
          <ac:chgData name="Dan Henderson" userId="6e2e7b28a05f6ab1" providerId="LiveId" clId="{C8565BE8-FECF-4BDA-BBE0-984EEE92E480}" dt="2022-09-03T21:11:44.890" v="54" actId="255"/>
          <ac:spMkLst>
            <pc:docMk/>
            <pc:sldMk cId="3255802603" sldId="268"/>
            <ac:spMk id="3" creationId="{A8C5111B-3F80-4284-A164-5A5EE45D9BBD}"/>
          </ac:spMkLst>
        </pc:spChg>
        <pc:spChg chg="mod">
          <ac:chgData name="Dan Henderson" userId="6e2e7b28a05f6ab1" providerId="LiveId" clId="{C8565BE8-FECF-4BDA-BBE0-984EEE92E480}" dt="2022-09-03T21:08:31.075" v="26" actId="27636"/>
          <ac:spMkLst>
            <pc:docMk/>
            <pc:sldMk cId="3255802603" sldId="268"/>
            <ac:spMk id="4" creationId="{DEEC86C5-B68D-4489-AD61-CE7F055938D2}"/>
          </ac:spMkLst>
        </pc:spChg>
      </pc:sldChg>
      <pc:sldChg chg="modSp mod">
        <pc:chgData name="Dan Henderson" userId="6e2e7b28a05f6ab1" providerId="LiveId" clId="{C8565BE8-FECF-4BDA-BBE0-984EEE92E480}" dt="2022-09-03T21:12:13.628" v="57" actId="20577"/>
        <pc:sldMkLst>
          <pc:docMk/>
          <pc:sldMk cId="1033341112" sldId="269"/>
        </pc:sldMkLst>
        <pc:spChg chg="mod">
          <ac:chgData name="Dan Henderson" userId="6e2e7b28a05f6ab1" providerId="LiveId" clId="{C8565BE8-FECF-4BDA-BBE0-984EEE92E480}" dt="2022-09-03T21:12:13.628" v="57" actId="20577"/>
          <ac:spMkLst>
            <pc:docMk/>
            <pc:sldMk cId="1033341112" sldId="269"/>
            <ac:spMk id="3" creationId="{A8C5111B-3F80-4284-A164-5A5EE45D9BBD}"/>
          </ac:spMkLst>
        </pc:spChg>
        <pc:spChg chg="mod">
          <ac:chgData name="Dan Henderson" userId="6e2e7b28a05f6ab1" providerId="LiveId" clId="{C8565BE8-FECF-4BDA-BBE0-984EEE92E480}" dt="2022-09-03T21:09:20.256" v="41" actId="27636"/>
          <ac:spMkLst>
            <pc:docMk/>
            <pc:sldMk cId="1033341112" sldId="269"/>
            <ac:spMk id="4" creationId="{DEEC86C5-B68D-4489-AD61-CE7F055938D2}"/>
          </ac:spMkLst>
        </pc:spChg>
      </pc:sldChg>
      <pc:sldChg chg="modSp add mod">
        <pc:chgData name="Dan Henderson" userId="6e2e7b28a05f6ab1" providerId="LiveId" clId="{C8565BE8-FECF-4BDA-BBE0-984EEE92E480}" dt="2022-09-03T21:14:35.128" v="103" actId="14100"/>
        <pc:sldMkLst>
          <pc:docMk/>
          <pc:sldMk cId="1695123658" sldId="270"/>
        </pc:sldMkLst>
        <pc:spChg chg="mod">
          <ac:chgData name="Dan Henderson" userId="6e2e7b28a05f6ab1" providerId="LiveId" clId="{C8565BE8-FECF-4BDA-BBE0-984EEE92E480}" dt="2022-09-03T21:13:59.175" v="90" actId="27636"/>
          <ac:spMkLst>
            <pc:docMk/>
            <pc:sldMk cId="1695123658" sldId="270"/>
            <ac:spMk id="3" creationId="{A8C5111B-3F80-4284-A164-5A5EE45D9BBD}"/>
          </ac:spMkLst>
        </pc:spChg>
        <pc:spChg chg="mod">
          <ac:chgData name="Dan Henderson" userId="6e2e7b28a05f6ab1" providerId="LiveId" clId="{C8565BE8-FECF-4BDA-BBE0-984EEE92E480}" dt="2022-09-03T21:14:35.128" v="103" actId="14100"/>
          <ac:spMkLst>
            <pc:docMk/>
            <pc:sldMk cId="1695123658" sldId="270"/>
            <ac:spMk id="4" creationId="{DEEC86C5-B68D-4489-AD61-CE7F055938D2}"/>
          </ac:spMkLst>
        </pc:spChg>
      </pc:sldChg>
      <pc:sldChg chg="modSp add mod ord">
        <pc:chgData name="Dan Henderson" userId="6e2e7b28a05f6ab1" providerId="LiveId" clId="{C8565BE8-FECF-4BDA-BBE0-984EEE92E480}" dt="2022-09-03T21:15:36.967" v="110" actId="207"/>
        <pc:sldMkLst>
          <pc:docMk/>
          <pc:sldMk cId="1882745311" sldId="271"/>
        </pc:sldMkLst>
        <pc:spChg chg="mod">
          <ac:chgData name="Dan Henderson" userId="6e2e7b28a05f6ab1" providerId="LiveId" clId="{C8565BE8-FECF-4BDA-BBE0-984EEE92E480}" dt="2022-09-03T21:15:36.967" v="110" actId="207"/>
          <ac:spMkLst>
            <pc:docMk/>
            <pc:sldMk cId="1882745311" sldId="271"/>
            <ac:spMk id="4" creationId="{77530B4C-5045-4140-8512-CD76E8776A53}"/>
          </ac:spMkLst>
        </pc:spChg>
        <pc:spChg chg="mod">
          <ac:chgData name="Dan Henderson" userId="6e2e7b28a05f6ab1" providerId="LiveId" clId="{C8565BE8-FECF-4BDA-BBE0-984EEE92E480}" dt="2022-09-03T21:15:24.481" v="108" actId="207"/>
          <ac:spMkLst>
            <pc:docMk/>
            <pc:sldMk cId="1882745311" sldId="271"/>
            <ac:spMk id="22" creationId="{FAE67C59-40E2-4292-A227-8B512A2EFC8A}"/>
          </ac:spMkLst>
        </pc:spChg>
        <pc:spChg chg="mod">
          <ac:chgData name="Dan Henderson" userId="6e2e7b28a05f6ab1" providerId="LiveId" clId="{C8565BE8-FECF-4BDA-BBE0-984EEE92E480}" dt="2022-09-03T21:15:30.822" v="109" actId="207"/>
          <ac:spMkLst>
            <pc:docMk/>
            <pc:sldMk cId="1882745311" sldId="271"/>
            <ac:spMk id="23" creationId="{5125391D-3497-45EC-99F9-21A54B19B162}"/>
          </ac:spMkLst>
        </pc:spChg>
      </pc:sldChg>
      <pc:sldChg chg="modSp add del mod ord">
        <pc:chgData name="Dan Henderson" userId="6e2e7b28a05f6ab1" providerId="LiveId" clId="{C8565BE8-FECF-4BDA-BBE0-984EEE92E480}" dt="2022-09-03T21:16:52.084" v="134" actId="2696"/>
        <pc:sldMkLst>
          <pc:docMk/>
          <pc:sldMk cId="634261834" sldId="272"/>
        </pc:sldMkLst>
        <pc:spChg chg="mod">
          <ac:chgData name="Dan Henderson" userId="6e2e7b28a05f6ab1" providerId="LiveId" clId="{C8565BE8-FECF-4BDA-BBE0-984EEE92E480}" dt="2022-09-03T21:15:53.499" v="125" actId="20577"/>
          <ac:spMkLst>
            <pc:docMk/>
            <pc:sldMk cId="634261834" sldId="272"/>
            <ac:spMk id="2" creationId="{39BB0697-03D4-45DA-BDDA-CFF426DAACF8}"/>
          </ac:spMkLst>
        </pc:spChg>
        <pc:spChg chg="mod">
          <ac:chgData name="Dan Henderson" userId="6e2e7b28a05f6ab1" providerId="LiveId" clId="{C8565BE8-FECF-4BDA-BBE0-984EEE92E480}" dt="2022-09-03T21:16:39.411" v="133" actId="20577"/>
          <ac:spMkLst>
            <pc:docMk/>
            <pc:sldMk cId="634261834" sldId="272"/>
            <ac:spMk id="3" creationId="{A8C5111B-3F80-4284-A164-5A5EE45D9BBD}"/>
          </ac:spMkLst>
        </pc:spChg>
      </pc:sldChg>
      <pc:sldChg chg="modSp new del mod">
        <pc:chgData name="Dan Henderson" userId="6e2e7b28a05f6ab1" providerId="LiveId" clId="{C8565BE8-FECF-4BDA-BBE0-984EEE92E480}" dt="2022-09-03T21:17:18.288" v="148" actId="2696"/>
        <pc:sldMkLst>
          <pc:docMk/>
          <pc:sldMk cId="2279889327" sldId="272"/>
        </pc:sldMkLst>
        <pc:spChg chg="mod">
          <ac:chgData name="Dan Henderson" userId="6e2e7b28a05f6ab1" providerId="LiveId" clId="{C8565BE8-FECF-4BDA-BBE0-984EEE92E480}" dt="2022-09-03T21:17:09.658" v="147" actId="20577"/>
          <ac:spMkLst>
            <pc:docMk/>
            <pc:sldMk cId="2279889327" sldId="272"/>
            <ac:spMk id="2" creationId="{FC999D61-2340-8E97-8ABD-E9D15E7C635E}"/>
          </ac:spMkLst>
        </pc:spChg>
      </pc:sldChg>
      <pc:sldChg chg="modSp add mod ord">
        <pc:chgData name="Dan Henderson" userId="6e2e7b28a05f6ab1" providerId="LiveId" clId="{C8565BE8-FECF-4BDA-BBE0-984EEE92E480}" dt="2022-09-03T21:20:01.802" v="265" actId="20577"/>
        <pc:sldMkLst>
          <pc:docMk/>
          <pc:sldMk cId="2741648295" sldId="272"/>
        </pc:sldMkLst>
        <pc:spChg chg="mod">
          <ac:chgData name="Dan Henderson" userId="6e2e7b28a05f6ab1" providerId="LiveId" clId="{C8565BE8-FECF-4BDA-BBE0-984EEE92E480}" dt="2022-09-03T21:17:39.295" v="163" actId="20577"/>
          <ac:spMkLst>
            <pc:docMk/>
            <pc:sldMk cId="2741648295" sldId="272"/>
            <ac:spMk id="2" creationId="{39BB0697-03D4-45DA-BDDA-CFF426DAACF8}"/>
          </ac:spMkLst>
        </pc:spChg>
        <pc:spChg chg="mod">
          <ac:chgData name="Dan Henderson" userId="6e2e7b28a05f6ab1" providerId="LiveId" clId="{C8565BE8-FECF-4BDA-BBE0-984EEE92E480}" dt="2022-09-03T21:19:50.714" v="254" actId="20577"/>
          <ac:spMkLst>
            <pc:docMk/>
            <pc:sldMk cId="2741648295" sldId="272"/>
            <ac:spMk id="3" creationId="{A8C5111B-3F80-4284-A164-5A5EE45D9BBD}"/>
          </ac:spMkLst>
        </pc:spChg>
        <pc:spChg chg="mod">
          <ac:chgData name="Dan Henderson" userId="6e2e7b28a05f6ab1" providerId="LiveId" clId="{C8565BE8-FECF-4BDA-BBE0-984EEE92E480}" dt="2022-09-03T21:20:01.802" v="265" actId="20577"/>
          <ac:spMkLst>
            <pc:docMk/>
            <pc:sldMk cId="2741648295" sldId="272"/>
            <ac:spMk id="4" creationId="{DEEC86C5-B68D-4489-AD61-CE7F055938D2}"/>
          </ac:spMkLst>
        </pc:spChg>
      </pc:sldChg>
      <pc:sldChg chg="delSp modSp add mod">
        <pc:chgData name="Dan Henderson" userId="6e2e7b28a05f6ab1" providerId="LiveId" clId="{C8565BE8-FECF-4BDA-BBE0-984EEE92E480}" dt="2022-09-03T21:23:20.127" v="319" actId="12788"/>
        <pc:sldMkLst>
          <pc:docMk/>
          <pc:sldMk cId="1982716196" sldId="273"/>
        </pc:sldMkLst>
        <pc:spChg chg="mod">
          <ac:chgData name="Dan Henderson" userId="6e2e7b28a05f6ab1" providerId="LiveId" clId="{C8565BE8-FECF-4BDA-BBE0-984EEE92E480}" dt="2022-09-03T21:20:22.177" v="287" actId="20577"/>
          <ac:spMkLst>
            <pc:docMk/>
            <pc:sldMk cId="1982716196" sldId="273"/>
            <ac:spMk id="2" creationId="{39BB0697-03D4-45DA-BDDA-CFF426DAACF8}"/>
          </ac:spMkLst>
        </pc:spChg>
        <pc:spChg chg="mod">
          <ac:chgData name="Dan Henderson" userId="6e2e7b28a05f6ab1" providerId="LiveId" clId="{C8565BE8-FECF-4BDA-BBE0-984EEE92E480}" dt="2022-09-03T21:23:20.127" v="319" actId="12788"/>
          <ac:spMkLst>
            <pc:docMk/>
            <pc:sldMk cId="1982716196" sldId="273"/>
            <ac:spMk id="3" creationId="{A8C5111B-3F80-4284-A164-5A5EE45D9BBD}"/>
          </ac:spMkLst>
        </pc:spChg>
        <pc:spChg chg="del mod">
          <ac:chgData name="Dan Henderson" userId="6e2e7b28a05f6ab1" providerId="LiveId" clId="{C8565BE8-FECF-4BDA-BBE0-984EEE92E480}" dt="2022-09-03T21:22:21.514" v="316" actId="478"/>
          <ac:spMkLst>
            <pc:docMk/>
            <pc:sldMk cId="1982716196" sldId="273"/>
            <ac:spMk id="4" creationId="{DEEC86C5-B68D-4489-AD61-CE7F055938D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7436" y="247828"/>
            <a:ext cx="8577129" cy="3262135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The Captivity And Return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Jeremiah 25:8-14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Returning Remnant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742062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Zerubbabel Return </a:t>
            </a:r>
            <a:r>
              <a:rPr lang="en-US" sz="3600" dirty="0"/>
              <a:t>- 537BC</a:t>
            </a:r>
            <a:endParaRPr lang="en-US" sz="4000" dirty="0"/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Ezra Return </a:t>
            </a:r>
            <a:r>
              <a:rPr lang="en-US" sz="3600" dirty="0"/>
              <a:t>- 458BC</a:t>
            </a:r>
            <a:endParaRPr lang="en-US" sz="4000" dirty="0"/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Nehemiah Return </a:t>
            </a:r>
            <a:r>
              <a:rPr lang="en-US" sz="3600" dirty="0"/>
              <a:t>- 445BC</a:t>
            </a:r>
            <a:endParaRPr lang="en-US" sz="4000" dirty="0"/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Esther </a:t>
            </a:r>
            <a:r>
              <a:rPr lang="en-US" sz="3600" dirty="0"/>
              <a:t>- 475BC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Malachi </a:t>
            </a:r>
            <a:r>
              <a:rPr lang="en-US" sz="3600" dirty="0"/>
              <a:t>- 445-420BC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96599" y="1825625"/>
            <a:ext cx="6110242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Malachi 1:8; Nehemiah 8:9-11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Malachi 1:6-10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Malachi 2:11; Nehemiah 13:23,28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Malachi 3:7-8; Nehemiah 3:10-12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Malachi 2:8; Nehemiah 13:29</a:t>
            </a:r>
          </a:p>
        </p:txBody>
      </p:sp>
    </p:spTree>
    <p:extLst>
      <p:ext uri="{BB962C8B-B14F-4D97-AF65-F5344CB8AC3E}">
        <p14:creationId xmlns:p14="http://schemas.microsoft.com/office/powerpoint/2010/main" val="1695123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D3F72-6FF3-4B35-95E9-9B4B73FC5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13"/>
            <a:ext cx="10515600" cy="1106971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Jewish Dispensation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7530B4C-5045-4140-8512-CD76E8776A53}"/>
              </a:ext>
            </a:extLst>
          </p:cNvPr>
          <p:cNvSpPr txBox="1">
            <a:spLocks/>
          </p:cNvSpPr>
          <p:nvPr/>
        </p:nvSpPr>
        <p:spPr>
          <a:xfrm>
            <a:off x="1797619" y="905855"/>
            <a:ext cx="9103973" cy="54180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</a:schemeClr>
                </a:solidFill>
              </a:rPr>
              <a:t>Exodus 19 – Numbers 10 – Mt Sinai – Law</a:t>
            </a:r>
          </a:p>
          <a:p>
            <a:pPr marL="0" indent="0">
              <a:buNone/>
            </a:pPr>
            <a:endParaRPr lang="en-US" sz="100" dirty="0"/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</a:schemeClr>
                </a:solidFill>
              </a:rPr>
              <a:t>Numbers 11 – Deuteronomy 34 – Wilderness Wanderings</a:t>
            </a:r>
          </a:p>
          <a:p>
            <a:pPr marL="0" indent="0">
              <a:buNone/>
            </a:pPr>
            <a:endParaRPr lang="en-US" sz="100" dirty="0">
              <a:solidFill>
                <a:schemeClr val="tx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</a:schemeClr>
                </a:solidFill>
              </a:rPr>
              <a:t>Joshua – 1Samuel 9 – Canaan and the Judges</a:t>
            </a:r>
          </a:p>
          <a:p>
            <a:pPr marL="0" indent="0">
              <a:buNone/>
            </a:pPr>
            <a:endParaRPr lang="en-US" sz="100" dirty="0"/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</a:schemeClr>
                </a:solidFill>
              </a:rPr>
              <a:t>United Kingdom – 120 Years        (David-~1000 BC)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</a:schemeClr>
                </a:solidFill>
              </a:rPr>
              <a:t>Divided Kingdom – 325 Years       (Israel &amp; Judah-~931 BC)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</a:schemeClr>
                </a:solidFill>
              </a:rPr>
              <a:t>Babylonian Captivity – 70 Years   (3 Attacks-606,597,586 BC)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</a:schemeClr>
                </a:solidFill>
              </a:rPr>
              <a:t>Return – 135 Years                         (3 Returns-536,458,445 BC)</a:t>
            </a:r>
          </a:p>
          <a:p>
            <a:pPr marL="0" indent="0">
              <a:buNone/>
            </a:pPr>
            <a:endParaRPr lang="en-US" sz="100" dirty="0"/>
          </a:p>
          <a:p>
            <a:pPr marL="0" indent="0">
              <a:buNone/>
            </a:pPr>
            <a:r>
              <a:rPr lang="en-US" dirty="0"/>
              <a:t>Silence – Time between the Testaments</a:t>
            </a:r>
          </a:p>
          <a:p>
            <a:pPr marL="0" indent="0">
              <a:buNone/>
            </a:pPr>
            <a:endParaRPr lang="en-US" sz="100" dirty="0">
              <a:solidFill>
                <a:schemeClr val="tx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</a:schemeClr>
                </a:solidFill>
              </a:rPr>
              <a:t>Matthew – Acts 1              Jesus – Birth ~3 BC – Death ~30 AD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57B6503-3184-42EE-A8AF-6CB618260EFA}"/>
              </a:ext>
            </a:extLst>
          </p:cNvPr>
          <p:cNvSpPr txBox="1">
            <a:spLocks/>
          </p:cNvSpPr>
          <p:nvPr/>
        </p:nvSpPr>
        <p:spPr>
          <a:xfrm>
            <a:off x="10040590" y="1750592"/>
            <a:ext cx="1978875" cy="1678408"/>
          </a:xfrm>
          <a:prstGeom prst="rect">
            <a:avLst/>
          </a:prstGeom>
        </p:spPr>
        <p:txBody>
          <a:bodyPr vert="horz" wrap="none" lIns="91440" tIns="45720" rIns="91440" bIns="45720" rtlCol="0" anchor="ctr" anchorCtr="1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dirty="0"/>
              <a:t>Time</a:t>
            </a:r>
          </a:p>
          <a:p>
            <a:pPr marL="0" indent="0" algn="ctr">
              <a:buNone/>
            </a:pPr>
            <a:r>
              <a:rPr lang="en-US" sz="3200" dirty="0"/>
              <a:t>Covered:</a:t>
            </a:r>
          </a:p>
          <a:p>
            <a:pPr marL="0" indent="0" algn="ctr">
              <a:buNone/>
            </a:pPr>
            <a:r>
              <a:rPr lang="en-US" sz="3200" dirty="0"/>
              <a:t>1500 Years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BF182E-4ACB-470B-97B8-5A6CBFC19579}"/>
              </a:ext>
            </a:extLst>
          </p:cNvPr>
          <p:cNvSpPr txBox="1"/>
          <p:nvPr/>
        </p:nvSpPr>
        <p:spPr>
          <a:xfrm>
            <a:off x="31424" y="292392"/>
            <a:ext cx="1688283" cy="769441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r>
              <a:rPr lang="en-US" sz="4400" dirty="0"/>
              <a:t>Moses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98155B-56B5-491B-B73D-E2C4CDC7FFC4}"/>
              </a:ext>
            </a:extLst>
          </p:cNvPr>
          <p:cNvSpPr txBox="1"/>
          <p:nvPr/>
        </p:nvSpPr>
        <p:spPr>
          <a:xfrm>
            <a:off x="81388" y="6075446"/>
            <a:ext cx="1513619" cy="769441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r>
              <a:rPr lang="en-US" sz="4400" dirty="0"/>
              <a:t>Christ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B3B9024-7C2B-426E-8835-52067965C5D9}"/>
              </a:ext>
            </a:extLst>
          </p:cNvPr>
          <p:cNvSpPr txBox="1"/>
          <p:nvPr/>
        </p:nvSpPr>
        <p:spPr>
          <a:xfrm>
            <a:off x="10112135" y="396663"/>
            <a:ext cx="2079865" cy="646331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r>
              <a:rPr lang="en-US" sz="3600" dirty="0">
                <a:solidFill>
                  <a:schemeClr val="accent4"/>
                </a:solidFill>
              </a:rPr>
              <a:t>Exodus 19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01E6A5A-38BF-4A05-857A-3AD45BBFEEC7}"/>
              </a:ext>
            </a:extLst>
          </p:cNvPr>
          <p:cNvSpPr txBox="1"/>
          <p:nvPr/>
        </p:nvSpPr>
        <p:spPr>
          <a:xfrm>
            <a:off x="10693202" y="6169709"/>
            <a:ext cx="1321196" cy="646331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r>
              <a:rPr lang="en-US" sz="3600" dirty="0">
                <a:solidFill>
                  <a:schemeClr val="accent4"/>
                </a:solidFill>
              </a:rPr>
              <a:t>Acts 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B3EBE4C-9EBC-45E2-87DD-7C5D9E9C6F80}"/>
              </a:ext>
            </a:extLst>
          </p:cNvPr>
          <p:cNvSpPr txBox="1"/>
          <p:nvPr/>
        </p:nvSpPr>
        <p:spPr>
          <a:xfrm>
            <a:off x="226525" y="858474"/>
            <a:ext cx="1223339" cy="584775"/>
          </a:xfrm>
          <a:prstGeom prst="rect">
            <a:avLst/>
          </a:prstGeom>
          <a:noFill/>
        </p:spPr>
        <p:txBody>
          <a:bodyPr wrap="square" anchor="ctr" anchorCtr="1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65000"/>
                  </a:schemeClr>
                </a:solidFill>
              </a:rPr>
              <a:t>1 Year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7107EA-FBA6-4006-9681-A46019CD3596}"/>
              </a:ext>
            </a:extLst>
          </p:cNvPr>
          <p:cNvSpPr txBox="1"/>
          <p:nvPr/>
        </p:nvSpPr>
        <p:spPr>
          <a:xfrm>
            <a:off x="57148" y="5707138"/>
            <a:ext cx="1562095" cy="584775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65000"/>
                  </a:schemeClr>
                </a:solidFill>
              </a:rPr>
              <a:t>33 Years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BDB08C-E82E-4D6E-A2AD-7ABDC1BC3AC6}"/>
              </a:ext>
            </a:extLst>
          </p:cNvPr>
          <p:cNvSpPr txBox="1"/>
          <p:nvPr/>
        </p:nvSpPr>
        <p:spPr>
          <a:xfrm>
            <a:off x="107089" y="1509628"/>
            <a:ext cx="1562094" cy="584775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65000"/>
                  </a:schemeClr>
                </a:solidFill>
              </a:rPr>
              <a:t>40 Years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57C13F-4384-4A73-B90D-9C350544880F}"/>
              </a:ext>
            </a:extLst>
          </p:cNvPr>
          <p:cNvSpPr txBox="1"/>
          <p:nvPr/>
        </p:nvSpPr>
        <p:spPr>
          <a:xfrm>
            <a:off x="0" y="2180715"/>
            <a:ext cx="1770485" cy="584775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65000"/>
                  </a:schemeClr>
                </a:solidFill>
              </a:rPr>
              <a:t>375 Years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AE67C59-40E2-4292-A227-8B512A2EFC8A}"/>
              </a:ext>
            </a:extLst>
          </p:cNvPr>
          <p:cNvSpPr txBox="1"/>
          <p:nvPr/>
        </p:nvSpPr>
        <p:spPr>
          <a:xfrm>
            <a:off x="57148" y="3533733"/>
            <a:ext cx="1770485" cy="584775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65000"/>
                  </a:schemeClr>
                </a:solidFill>
              </a:rPr>
              <a:t>650 Years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125391D-3497-45EC-99F9-21A54B19B162}"/>
              </a:ext>
            </a:extLst>
          </p:cNvPr>
          <p:cNvSpPr txBox="1"/>
          <p:nvPr/>
        </p:nvSpPr>
        <p:spPr>
          <a:xfrm>
            <a:off x="0" y="5055233"/>
            <a:ext cx="1770485" cy="584775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pPr algn="ctr"/>
            <a:r>
              <a:rPr lang="en-US" sz="3200" dirty="0"/>
              <a:t>400 Years</a:t>
            </a:r>
          </a:p>
        </p:txBody>
      </p:sp>
    </p:spTree>
    <p:extLst>
      <p:ext uri="{BB962C8B-B14F-4D97-AF65-F5344CB8AC3E}">
        <p14:creationId xmlns:p14="http://schemas.microsoft.com/office/powerpoint/2010/main" val="1882745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Silent Years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502779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Malachi To John </a:t>
            </a:r>
            <a:r>
              <a:rPr lang="en-US" sz="3600" dirty="0"/>
              <a:t>- 445-0BC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Apocrypha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Septuagint - 250BC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Sadducees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Pharisees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3:7</a:t>
            </a:r>
          </a:p>
        </p:txBody>
      </p:sp>
    </p:spTree>
    <p:extLst>
      <p:ext uri="{BB962C8B-B14F-4D97-AF65-F5344CB8AC3E}">
        <p14:creationId xmlns:p14="http://schemas.microsoft.com/office/powerpoint/2010/main" val="2741648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World Empires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22769" y="1825625"/>
            <a:ext cx="5346462" cy="4667250"/>
          </a:xfrm>
        </p:spPr>
        <p:txBody>
          <a:bodyPr anchor="ctr" anchorCtr="1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Egypt (1600 – 1200BC)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Assyria (800’s – 612BC)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Babylon (612 – 539BC)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Persia (539 – 331BC)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Greece (331 – 146BC)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Rome (146 BC – 476AD)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82716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D3F72-6FF3-4B35-95E9-9B4B73FC5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13"/>
            <a:ext cx="10515600" cy="1106971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Jewish Dispensation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7530B4C-5045-4140-8512-CD76E8776A53}"/>
              </a:ext>
            </a:extLst>
          </p:cNvPr>
          <p:cNvSpPr txBox="1">
            <a:spLocks/>
          </p:cNvSpPr>
          <p:nvPr/>
        </p:nvSpPr>
        <p:spPr>
          <a:xfrm>
            <a:off x="1797619" y="905855"/>
            <a:ext cx="9103973" cy="54180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</a:schemeClr>
                </a:solidFill>
              </a:rPr>
              <a:t>Exodus 19 – Numbers 10 – Mt Sinai – Law</a:t>
            </a:r>
          </a:p>
          <a:p>
            <a:pPr marL="0" indent="0">
              <a:buNone/>
            </a:pPr>
            <a:endParaRPr lang="en-US" sz="100" dirty="0"/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</a:schemeClr>
                </a:solidFill>
              </a:rPr>
              <a:t>Numbers 11 – Deuteronomy 34 – Wilderness Wanderings</a:t>
            </a:r>
          </a:p>
          <a:p>
            <a:pPr marL="0" indent="0">
              <a:buNone/>
            </a:pPr>
            <a:endParaRPr lang="en-US" sz="100" dirty="0">
              <a:solidFill>
                <a:schemeClr val="tx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</a:schemeClr>
                </a:solidFill>
              </a:rPr>
              <a:t>Joshua – 1Samuel 9 – Canaan and the Judges</a:t>
            </a:r>
          </a:p>
          <a:p>
            <a:pPr marL="0" indent="0">
              <a:buNone/>
            </a:pPr>
            <a:endParaRPr lang="en-US" sz="100" dirty="0"/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</a:schemeClr>
                </a:solidFill>
              </a:rPr>
              <a:t>United Kingdom – 120 Years        (David-~1000 BC)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</a:schemeClr>
                </a:solidFill>
              </a:rPr>
              <a:t>Divided Kingdom – 325 Years       (Israel &amp; Judah-~931 BC)</a:t>
            </a:r>
          </a:p>
          <a:p>
            <a:pPr marL="0" indent="0">
              <a:buNone/>
            </a:pPr>
            <a:r>
              <a:rPr lang="en-US" dirty="0"/>
              <a:t>Babylonian Captivity – 70 Years   (3 Attacks-606,597,586 BC)</a:t>
            </a:r>
          </a:p>
          <a:p>
            <a:pPr marL="0" indent="0">
              <a:buNone/>
            </a:pPr>
            <a:r>
              <a:rPr lang="en-US" dirty="0"/>
              <a:t>Return – 135 Years                         (3 Returns-536,458,445 BC)</a:t>
            </a:r>
          </a:p>
          <a:p>
            <a:pPr marL="0" indent="0">
              <a:buNone/>
            </a:pPr>
            <a:endParaRPr lang="en-US" sz="100" dirty="0"/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</a:schemeClr>
                </a:solidFill>
              </a:rPr>
              <a:t>Silence – Time between the Testaments</a:t>
            </a:r>
          </a:p>
          <a:p>
            <a:pPr marL="0" indent="0">
              <a:buNone/>
            </a:pPr>
            <a:endParaRPr lang="en-US" sz="100" dirty="0">
              <a:solidFill>
                <a:schemeClr val="tx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</a:schemeClr>
                </a:solidFill>
              </a:rPr>
              <a:t>Matthew – Acts 1              Jesus – Birth ~3 BC – Death ~30 AD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57B6503-3184-42EE-A8AF-6CB618260EFA}"/>
              </a:ext>
            </a:extLst>
          </p:cNvPr>
          <p:cNvSpPr txBox="1">
            <a:spLocks/>
          </p:cNvSpPr>
          <p:nvPr/>
        </p:nvSpPr>
        <p:spPr>
          <a:xfrm>
            <a:off x="10040590" y="1750592"/>
            <a:ext cx="1978875" cy="1678408"/>
          </a:xfrm>
          <a:prstGeom prst="rect">
            <a:avLst/>
          </a:prstGeom>
        </p:spPr>
        <p:txBody>
          <a:bodyPr vert="horz" wrap="none" lIns="91440" tIns="45720" rIns="91440" bIns="45720" rtlCol="0" anchor="ctr" anchorCtr="1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dirty="0"/>
              <a:t>Time</a:t>
            </a:r>
          </a:p>
          <a:p>
            <a:pPr marL="0" indent="0" algn="ctr">
              <a:buNone/>
            </a:pPr>
            <a:r>
              <a:rPr lang="en-US" sz="3200" dirty="0"/>
              <a:t>Covered:</a:t>
            </a:r>
          </a:p>
          <a:p>
            <a:pPr marL="0" indent="0" algn="ctr">
              <a:buNone/>
            </a:pPr>
            <a:r>
              <a:rPr lang="en-US" sz="3200" dirty="0"/>
              <a:t>1500 Years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BF182E-4ACB-470B-97B8-5A6CBFC19579}"/>
              </a:ext>
            </a:extLst>
          </p:cNvPr>
          <p:cNvSpPr txBox="1"/>
          <p:nvPr/>
        </p:nvSpPr>
        <p:spPr>
          <a:xfrm>
            <a:off x="31424" y="292392"/>
            <a:ext cx="1688283" cy="769441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r>
              <a:rPr lang="en-US" sz="4400" dirty="0"/>
              <a:t>Moses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98155B-56B5-491B-B73D-E2C4CDC7FFC4}"/>
              </a:ext>
            </a:extLst>
          </p:cNvPr>
          <p:cNvSpPr txBox="1"/>
          <p:nvPr/>
        </p:nvSpPr>
        <p:spPr>
          <a:xfrm>
            <a:off x="81388" y="6075446"/>
            <a:ext cx="1513619" cy="769441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r>
              <a:rPr lang="en-US" sz="4400" dirty="0"/>
              <a:t>Christ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B3B9024-7C2B-426E-8835-52067965C5D9}"/>
              </a:ext>
            </a:extLst>
          </p:cNvPr>
          <p:cNvSpPr txBox="1"/>
          <p:nvPr/>
        </p:nvSpPr>
        <p:spPr>
          <a:xfrm>
            <a:off x="10112135" y="396663"/>
            <a:ext cx="2079865" cy="646331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r>
              <a:rPr lang="en-US" sz="3600" dirty="0">
                <a:solidFill>
                  <a:schemeClr val="accent4"/>
                </a:solidFill>
              </a:rPr>
              <a:t>Exodus 19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01E6A5A-38BF-4A05-857A-3AD45BBFEEC7}"/>
              </a:ext>
            </a:extLst>
          </p:cNvPr>
          <p:cNvSpPr txBox="1"/>
          <p:nvPr/>
        </p:nvSpPr>
        <p:spPr>
          <a:xfrm>
            <a:off x="10693202" y="6169709"/>
            <a:ext cx="1321196" cy="646331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r>
              <a:rPr lang="en-US" sz="3600" dirty="0">
                <a:solidFill>
                  <a:schemeClr val="accent4"/>
                </a:solidFill>
              </a:rPr>
              <a:t>Acts 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B3EBE4C-9EBC-45E2-87DD-7C5D9E9C6F80}"/>
              </a:ext>
            </a:extLst>
          </p:cNvPr>
          <p:cNvSpPr txBox="1"/>
          <p:nvPr/>
        </p:nvSpPr>
        <p:spPr>
          <a:xfrm>
            <a:off x="226525" y="858474"/>
            <a:ext cx="1223339" cy="584775"/>
          </a:xfrm>
          <a:prstGeom prst="rect">
            <a:avLst/>
          </a:prstGeom>
          <a:noFill/>
        </p:spPr>
        <p:txBody>
          <a:bodyPr wrap="square" anchor="ctr" anchorCtr="1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65000"/>
                  </a:schemeClr>
                </a:solidFill>
              </a:rPr>
              <a:t>1 Year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7107EA-FBA6-4006-9681-A46019CD3596}"/>
              </a:ext>
            </a:extLst>
          </p:cNvPr>
          <p:cNvSpPr txBox="1"/>
          <p:nvPr/>
        </p:nvSpPr>
        <p:spPr>
          <a:xfrm>
            <a:off x="57148" y="5707138"/>
            <a:ext cx="1562095" cy="584775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65000"/>
                  </a:schemeClr>
                </a:solidFill>
              </a:rPr>
              <a:t>33 Years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BDB08C-E82E-4D6E-A2AD-7ABDC1BC3AC6}"/>
              </a:ext>
            </a:extLst>
          </p:cNvPr>
          <p:cNvSpPr txBox="1"/>
          <p:nvPr/>
        </p:nvSpPr>
        <p:spPr>
          <a:xfrm>
            <a:off x="107089" y="1509628"/>
            <a:ext cx="1562094" cy="584775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65000"/>
                  </a:schemeClr>
                </a:solidFill>
              </a:rPr>
              <a:t>40 Years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57C13F-4384-4A73-B90D-9C350544880F}"/>
              </a:ext>
            </a:extLst>
          </p:cNvPr>
          <p:cNvSpPr txBox="1"/>
          <p:nvPr/>
        </p:nvSpPr>
        <p:spPr>
          <a:xfrm>
            <a:off x="0" y="2180715"/>
            <a:ext cx="1770485" cy="584775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65000"/>
                  </a:schemeClr>
                </a:solidFill>
              </a:rPr>
              <a:t>375 Years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AE67C59-40E2-4292-A227-8B512A2EFC8A}"/>
              </a:ext>
            </a:extLst>
          </p:cNvPr>
          <p:cNvSpPr txBox="1"/>
          <p:nvPr/>
        </p:nvSpPr>
        <p:spPr>
          <a:xfrm>
            <a:off x="57148" y="3533733"/>
            <a:ext cx="1770485" cy="584775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pPr algn="ctr"/>
            <a:r>
              <a:rPr lang="en-US" sz="3200" dirty="0"/>
              <a:t>650 Years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125391D-3497-45EC-99F9-21A54B19B162}"/>
              </a:ext>
            </a:extLst>
          </p:cNvPr>
          <p:cNvSpPr txBox="1"/>
          <p:nvPr/>
        </p:nvSpPr>
        <p:spPr>
          <a:xfrm>
            <a:off x="0" y="5055233"/>
            <a:ext cx="1770485" cy="584775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65000"/>
                  </a:schemeClr>
                </a:solidFill>
              </a:rPr>
              <a:t>400 Years</a:t>
            </a:r>
          </a:p>
        </p:txBody>
      </p:sp>
    </p:spTree>
    <p:extLst>
      <p:ext uri="{BB962C8B-B14F-4D97-AF65-F5344CB8AC3E}">
        <p14:creationId xmlns:p14="http://schemas.microsoft.com/office/powerpoint/2010/main" val="3120598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Babylonian Captivity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70 Years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-605-536BC - Captives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-586-516BC - Temple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Jeremiah 25:8-11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Jeremiah 29:10-13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2Chronicles 36:19-21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Habakkuk 1:1-11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Habakkuk 3:16-18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Babylonian Captivity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70 Years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3 Deportations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-605BC - Daniel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-597BC - Ezekiel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-586BC - Temple</a:t>
            </a:r>
            <a:endParaRPr lang="en-US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2Kings 24:1-2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2Kings 24:8-14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2Kings 25:8-10</a:t>
            </a:r>
          </a:p>
        </p:txBody>
      </p:sp>
    </p:spTree>
    <p:extLst>
      <p:ext uri="{BB962C8B-B14F-4D97-AF65-F5344CB8AC3E}">
        <p14:creationId xmlns:p14="http://schemas.microsoft.com/office/powerpoint/2010/main" val="120591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Babylonian Captivity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70 Years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3 Deportations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3 Prophets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-Jeremiah - 626-572BC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-Daniel - 606-530BC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-Ezekiel - 593-570BC</a:t>
            </a:r>
            <a:endParaRPr lang="en-US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Jeremiah 29:1; 32:1-2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Lamentations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Jeremiah 43:6-13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Daniel 1:1-7,17-21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Daniel 2:44; 7:13-14; 9:24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Ezekiel 1:1; 2:1-7; 3:15-17</a:t>
            </a:r>
          </a:p>
        </p:txBody>
      </p:sp>
    </p:spTree>
    <p:extLst>
      <p:ext uri="{BB962C8B-B14F-4D97-AF65-F5344CB8AC3E}">
        <p14:creationId xmlns:p14="http://schemas.microsoft.com/office/powerpoint/2010/main" val="4235932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Returning Remnant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947161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Zerubbabel Return </a:t>
            </a:r>
            <a:r>
              <a:rPr lang="en-US" sz="3600" dirty="0"/>
              <a:t>- 537BC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--Haggai &amp; Zechariah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--Temple 536-516BC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Ezra 1:1-2:2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Ezra 3:1-11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Ezra 4:4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Ezra 4:24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Ezra 5:1-2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Haggai 1:4-9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Haggai 2:4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Ezra 6:15-16</a:t>
            </a:r>
          </a:p>
        </p:txBody>
      </p:sp>
    </p:spTree>
    <p:extLst>
      <p:ext uri="{BB962C8B-B14F-4D97-AF65-F5344CB8AC3E}">
        <p14:creationId xmlns:p14="http://schemas.microsoft.com/office/powerpoint/2010/main" val="806056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Returning Remnant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058256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Zerubbabel Return </a:t>
            </a:r>
            <a:r>
              <a:rPr lang="en-US" sz="3600" dirty="0"/>
              <a:t>- 537BC</a:t>
            </a:r>
            <a:endParaRPr lang="en-US" sz="4000" dirty="0"/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Ezra Return </a:t>
            </a:r>
            <a:r>
              <a:rPr lang="en-US" sz="3600" dirty="0"/>
              <a:t>- 458BC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--Ezra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--Religious Reform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Ezra 7:1-10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Ezra 7:25-26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Ezra 10:1-3</a:t>
            </a:r>
          </a:p>
        </p:txBody>
      </p:sp>
    </p:spTree>
    <p:extLst>
      <p:ext uri="{BB962C8B-B14F-4D97-AF65-F5344CB8AC3E}">
        <p14:creationId xmlns:p14="http://schemas.microsoft.com/office/powerpoint/2010/main" val="982765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Returning Remnant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759154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Zerubbabel Return </a:t>
            </a:r>
            <a:r>
              <a:rPr lang="en-US" sz="3600" dirty="0"/>
              <a:t>- 537BC</a:t>
            </a:r>
            <a:endParaRPr lang="en-US" sz="4000" dirty="0"/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Ezra Return </a:t>
            </a:r>
            <a:r>
              <a:rPr lang="en-US" sz="3600" dirty="0"/>
              <a:t>- 458BC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Nehemiah Return </a:t>
            </a:r>
            <a:r>
              <a:rPr lang="en-US" sz="3600" dirty="0"/>
              <a:t>- 445BC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--Nehemiah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--Jerusalem Wall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Nehemiah 2:1-8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Nehemiah 1:1-4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Nehemiah 6:15</a:t>
            </a:r>
          </a:p>
        </p:txBody>
      </p:sp>
    </p:spTree>
    <p:extLst>
      <p:ext uri="{BB962C8B-B14F-4D97-AF65-F5344CB8AC3E}">
        <p14:creationId xmlns:p14="http://schemas.microsoft.com/office/powerpoint/2010/main" val="3255802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Returning Remnant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742062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Zerubbabel Return </a:t>
            </a:r>
            <a:r>
              <a:rPr lang="en-US" sz="3600" dirty="0"/>
              <a:t>- 537BC</a:t>
            </a:r>
            <a:endParaRPr lang="en-US" sz="4000" dirty="0"/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Ezra Return </a:t>
            </a:r>
            <a:r>
              <a:rPr lang="en-US" sz="3600" dirty="0"/>
              <a:t>- 458BC</a:t>
            </a:r>
            <a:endParaRPr lang="en-US" sz="4000" dirty="0"/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Nehemiah Return </a:t>
            </a:r>
            <a:r>
              <a:rPr lang="en-US" sz="3600" dirty="0"/>
              <a:t>- 445BC</a:t>
            </a:r>
            <a:endParaRPr lang="en-US" sz="4000" dirty="0"/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Esther </a:t>
            </a:r>
            <a:r>
              <a:rPr lang="en-US" sz="3600" dirty="0"/>
              <a:t>- 475BC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Ezra 6 and 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Esther 3:12-15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Esther 2:5-8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Esther 8:1-6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Esther 7:1-10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Esther 9:16-32</a:t>
            </a:r>
          </a:p>
        </p:txBody>
      </p:sp>
    </p:spTree>
    <p:extLst>
      <p:ext uri="{BB962C8B-B14F-4D97-AF65-F5344CB8AC3E}">
        <p14:creationId xmlns:p14="http://schemas.microsoft.com/office/powerpoint/2010/main" val="1033341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54</TotalTime>
  <Words>527</Words>
  <Application>Microsoft Office PowerPoint</Application>
  <PresentationFormat>Widescreen</PresentationFormat>
  <Paragraphs>154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The Captivity And Return</vt:lpstr>
      <vt:lpstr>Jewish Dispensation</vt:lpstr>
      <vt:lpstr>Babylonian Captivity</vt:lpstr>
      <vt:lpstr>Babylonian Captivity</vt:lpstr>
      <vt:lpstr>Babylonian Captivity</vt:lpstr>
      <vt:lpstr>Returning Remnant</vt:lpstr>
      <vt:lpstr>Returning Remnant</vt:lpstr>
      <vt:lpstr>Returning Remnant</vt:lpstr>
      <vt:lpstr>Returning Remnant</vt:lpstr>
      <vt:lpstr>Returning Remnant</vt:lpstr>
      <vt:lpstr>Jewish Dispensation</vt:lpstr>
      <vt:lpstr>Silent Years</vt:lpstr>
      <vt:lpstr>World Empires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Captivity And Return</dc:title>
  <dc:creator>Dan Henderson</dc:creator>
  <cp:lastModifiedBy>Dan Henderson</cp:lastModifiedBy>
  <cp:revision>1</cp:revision>
  <dcterms:created xsi:type="dcterms:W3CDTF">2022-09-03T20:29:48Z</dcterms:created>
  <dcterms:modified xsi:type="dcterms:W3CDTF">2022-09-03T21:24:00Z</dcterms:modified>
</cp:coreProperties>
</file>