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To Revelation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20:26-31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And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36449"/>
            <a:ext cx="6024074" cy="43564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Revelation Has Ceased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Wonderful Things Continue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Eternal Promise Lives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 Great Day Coming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671" y="1825625"/>
            <a:ext cx="59101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5:28-29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15:50-52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25:31-41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20:11-12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566533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6BA4A-DAB2-6B78-B39F-E07A2DC7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Written For Belief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9BD82-8F22-BE5F-E368-94DCF64A6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7631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i="1" dirty="0"/>
              <a:t>Therefore many other signs Jesus also performed in the presence of the disciples, which are not written in this book; but </a:t>
            </a:r>
            <a:r>
              <a:rPr lang="en-US" sz="4400" b="1" i="1" dirty="0">
                <a:solidFill>
                  <a:schemeClr val="accent4"/>
                </a:solidFill>
              </a:rPr>
              <a:t>these have been written so that you may believe </a:t>
            </a:r>
            <a:r>
              <a:rPr lang="en-US" sz="4400" i="1" dirty="0"/>
              <a:t>that Jesus is the Christ, the Son of God; and that believing you may have life in His name.</a:t>
            </a:r>
          </a:p>
          <a:p>
            <a:pPr marL="0" indent="0" algn="r">
              <a:buNone/>
            </a:pPr>
            <a:r>
              <a:rPr lang="en-US" sz="4400" b="1" dirty="0">
                <a:solidFill>
                  <a:schemeClr val="accent2"/>
                </a:solidFill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328775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Writers Of New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Peter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1 &amp; 2 Peter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19215" y="1825625"/>
            <a:ext cx="823458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1:16-20; John 1:35-42; 21:1-3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15:15; 18:21; 19:27; John 21:20-22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14:26-28; 16:13-17; 17:4; John 20:4-6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18:10-11; Matthew 26:31-35,74-75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20:19; Mark 16:14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1:15-22; 2:14-36; 4:19-22; 11:2, 16-17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Writers Of New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James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James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671" y="1825625"/>
            <a:ext cx="59101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13:55-56; Galatians 1:19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3:16-19; Acts 12:1-2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12:17; 15:12-21; 21:18</a:t>
            </a:r>
          </a:p>
        </p:txBody>
      </p:sp>
    </p:spTree>
    <p:extLst>
      <p:ext uri="{BB962C8B-B14F-4D97-AF65-F5344CB8AC3E}">
        <p14:creationId xmlns:p14="http://schemas.microsoft.com/office/powerpoint/2010/main" val="158857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Writers Of New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James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Jude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671" y="1825625"/>
            <a:ext cx="59101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13:55-56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1:1</a:t>
            </a:r>
          </a:p>
        </p:txBody>
      </p:sp>
    </p:spTree>
    <p:extLst>
      <p:ext uri="{BB962C8B-B14F-4D97-AF65-F5344CB8AC3E}">
        <p14:creationId xmlns:p14="http://schemas.microsoft.com/office/powerpoint/2010/main" val="27980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Writers Of New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James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Hebrews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671" y="1825625"/>
            <a:ext cx="59101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2:2-4</a:t>
            </a:r>
          </a:p>
        </p:txBody>
      </p:sp>
    </p:spTree>
    <p:extLst>
      <p:ext uri="{BB962C8B-B14F-4D97-AF65-F5344CB8AC3E}">
        <p14:creationId xmlns:p14="http://schemas.microsoft.com/office/powerpoint/2010/main" val="259498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Writers Of New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836066" cy="51673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James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Hebrews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John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John, 1,2,3 John, Revelation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671" y="1825625"/>
            <a:ext cx="59101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5:8-11; Mark 1:16-20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3:17; Luke 9:49-56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17:1-8; 26:36-38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13:23; 19:26; 20:2; 21:20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20:1-10,19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2:14; 4:13-22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8:14-24</a:t>
            </a:r>
          </a:p>
        </p:txBody>
      </p:sp>
    </p:spTree>
    <p:extLst>
      <p:ext uri="{BB962C8B-B14F-4D97-AF65-F5344CB8AC3E}">
        <p14:creationId xmlns:p14="http://schemas.microsoft.com/office/powerpoint/2010/main" val="162559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And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36449"/>
            <a:ext cx="6024074" cy="43564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Revelation Has Ceased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671" y="1825625"/>
            <a:ext cx="59101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8:14-19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13:8-13</a:t>
            </a:r>
          </a:p>
        </p:txBody>
      </p:sp>
    </p:spTree>
    <p:extLst>
      <p:ext uri="{BB962C8B-B14F-4D97-AF65-F5344CB8AC3E}">
        <p14:creationId xmlns:p14="http://schemas.microsoft.com/office/powerpoint/2010/main" val="22434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And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36449"/>
            <a:ext cx="6024074" cy="43564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Revelation Has Ceased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Wonderful Things Continue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671" y="1825625"/>
            <a:ext cx="59101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1:1-4,16-21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3:8-13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1:13-18</a:t>
            </a:r>
          </a:p>
        </p:txBody>
      </p:sp>
    </p:spTree>
    <p:extLst>
      <p:ext uri="{BB962C8B-B14F-4D97-AF65-F5344CB8AC3E}">
        <p14:creationId xmlns:p14="http://schemas.microsoft.com/office/powerpoint/2010/main" val="311760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And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36449"/>
            <a:ext cx="6024074" cy="43564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Revelation Has Ceased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Wonderful Things Continue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Eternal Promise Lives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671" y="1825625"/>
            <a:ext cx="59101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2:36-41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3:10-13</a:t>
            </a:r>
          </a:p>
        </p:txBody>
      </p:sp>
    </p:spTree>
    <p:extLst>
      <p:ext uri="{BB962C8B-B14F-4D97-AF65-F5344CB8AC3E}">
        <p14:creationId xmlns:p14="http://schemas.microsoft.com/office/powerpoint/2010/main" val="177899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32</TotalTime>
  <Words>284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To Revelation</vt:lpstr>
      <vt:lpstr>Writers Of New Covenant</vt:lpstr>
      <vt:lpstr>Writers Of New Covenant</vt:lpstr>
      <vt:lpstr>Writers Of New Covenant</vt:lpstr>
      <vt:lpstr>Writers Of New Covenant</vt:lpstr>
      <vt:lpstr>Writers Of New Covenant</vt:lpstr>
      <vt:lpstr>And Beyond</vt:lpstr>
      <vt:lpstr>And Beyond</vt:lpstr>
      <vt:lpstr>And Beyond</vt:lpstr>
      <vt:lpstr>And Beyond</vt:lpstr>
      <vt:lpstr>Written For Belief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Revelation</dc:title>
  <dc:creator>Dan Henderson</dc:creator>
  <cp:lastModifiedBy>Dan Henderson</cp:lastModifiedBy>
  <cp:revision>1</cp:revision>
  <dcterms:created xsi:type="dcterms:W3CDTF">2022-12-18T01:36:06Z</dcterms:created>
  <dcterms:modified xsi:type="dcterms:W3CDTF">2022-12-18T02:09:02Z</dcterms:modified>
</cp:coreProperties>
</file>