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4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Anger Is A Danger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5:21-26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Anger Can Be A Killer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Defined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2:15-17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Anger Is A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Defined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Destroys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29:22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19:19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22:24-25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29:11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12:17-21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</a:t>
            </a:r>
          </a:p>
        </p:txBody>
      </p:sp>
    </p:spTree>
    <p:extLst>
      <p:ext uri="{BB962C8B-B14F-4D97-AF65-F5344CB8AC3E}">
        <p14:creationId xmlns:p14="http://schemas.microsoft.com/office/powerpoint/2010/main" val="77947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Anger Is A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Defined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Destroys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Sinful 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Judges 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</a:t>
            </a:r>
          </a:p>
        </p:txBody>
      </p:sp>
    </p:spTree>
    <p:extLst>
      <p:ext uri="{BB962C8B-B14F-4D97-AF65-F5344CB8AC3E}">
        <p14:creationId xmlns:p14="http://schemas.microsoft.com/office/powerpoint/2010/main" val="31473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Anger Is A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Defined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Destroys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Sinful 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Handling 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50:19-21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4:25-32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5:23-26</a:t>
            </a:r>
          </a:p>
        </p:txBody>
      </p:sp>
    </p:spTree>
    <p:extLst>
      <p:ext uri="{BB962C8B-B14F-4D97-AF65-F5344CB8AC3E}">
        <p14:creationId xmlns:p14="http://schemas.microsoft.com/office/powerpoint/2010/main" val="139050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Anger Is A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Defined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 Destroys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Sinful 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Handling 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Replace 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12:20</a:t>
            </a:r>
          </a:p>
        </p:txBody>
      </p:sp>
    </p:spTree>
    <p:extLst>
      <p:ext uri="{BB962C8B-B14F-4D97-AF65-F5344CB8AC3E}">
        <p14:creationId xmlns:p14="http://schemas.microsoft.com/office/powerpoint/2010/main" val="311572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113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Anger Is A Danger</vt:lpstr>
      <vt:lpstr>Anger Can Be A Killer</vt:lpstr>
      <vt:lpstr>Anger Is A Danger</vt:lpstr>
      <vt:lpstr>Anger Is A Danger</vt:lpstr>
      <vt:lpstr>Anger Is A Danger</vt:lpstr>
      <vt:lpstr>Anger Is A Danger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 Is A Danger</dc:title>
  <dc:creator>Dan Henderson</dc:creator>
  <cp:lastModifiedBy>Dan Henderson</cp:lastModifiedBy>
  <cp:revision>3</cp:revision>
  <dcterms:created xsi:type="dcterms:W3CDTF">2023-02-12T01:17:14Z</dcterms:created>
  <dcterms:modified xsi:type="dcterms:W3CDTF">2023-02-12T19:38:11Z</dcterms:modified>
</cp:coreProperties>
</file>