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Henderson" userId="6e2e7b28a05f6ab1" providerId="LiveId" clId="{9317D398-0C76-49AC-AE32-15D4A5B47FD4}"/>
    <pc:docChg chg="modSld">
      <pc:chgData name="Dan Henderson" userId="6e2e7b28a05f6ab1" providerId="LiveId" clId="{9317D398-0C76-49AC-AE32-15D4A5B47FD4}" dt="2023-05-14T00:48:42.068" v="4" actId="14100"/>
      <pc:docMkLst>
        <pc:docMk/>
      </pc:docMkLst>
      <pc:sldChg chg="modSp mod">
        <pc:chgData name="Dan Henderson" userId="6e2e7b28a05f6ab1" providerId="LiveId" clId="{9317D398-0C76-49AC-AE32-15D4A5B47FD4}" dt="2023-05-14T00:48:07.744" v="2" actId="14100"/>
        <pc:sldMkLst>
          <pc:docMk/>
          <pc:sldMk cId="1000079989" sldId="261"/>
        </pc:sldMkLst>
        <pc:spChg chg="mod">
          <ac:chgData name="Dan Henderson" userId="6e2e7b28a05f6ab1" providerId="LiveId" clId="{9317D398-0C76-49AC-AE32-15D4A5B47FD4}" dt="2023-05-14T00:48:07.744" v="2" actId="14100"/>
          <ac:spMkLst>
            <pc:docMk/>
            <pc:sldMk cId="1000079989" sldId="261"/>
            <ac:spMk id="4" creationId="{DEEC86C5-B68D-4489-AD61-CE7F055938D2}"/>
          </ac:spMkLst>
        </pc:spChg>
      </pc:sldChg>
      <pc:sldChg chg="modSp mod">
        <pc:chgData name="Dan Henderson" userId="6e2e7b28a05f6ab1" providerId="LiveId" clId="{9317D398-0C76-49AC-AE32-15D4A5B47FD4}" dt="2023-05-14T00:47:52.873" v="1" actId="14100"/>
        <pc:sldMkLst>
          <pc:docMk/>
          <pc:sldMk cId="1693910938" sldId="262"/>
        </pc:sldMkLst>
        <pc:spChg chg="mod">
          <ac:chgData name="Dan Henderson" userId="6e2e7b28a05f6ab1" providerId="LiveId" clId="{9317D398-0C76-49AC-AE32-15D4A5B47FD4}" dt="2023-05-14T00:47:52.873" v="1" actId="14100"/>
          <ac:spMkLst>
            <pc:docMk/>
            <pc:sldMk cId="1693910938" sldId="262"/>
            <ac:spMk id="4" creationId="{DEEC86C5-B68D-4489-AD61-CE7F055938D2}"/>
          </ac:spMkLst>
        </pc:spChg>
      </pc:sldChg>
      <pc:sldChg chg="modSp mod">
        <pc:chgData name="Dan Henderson" userId="6e2e7b28a05f6ab1" providerId="LiveId" clId="{9317D398-0C76-49AC-AE32-15D4A5B47FD4}" dt="2023-05-14T00:48:26.904" v="3" actId="14100"/>
        <pc:sldMkLst>
          <pc:docMk/>
          <pc:sldMk cId="3982960286" sldId="263"/>
        </pc:sldMkLst>
        <pc:spChg chg="mod">
          <ac:chgData name="Dan Henderson" userId="6e2e7b28a05f6ab1" providerId="LiveId" clId="{9317D398-0C76-49AC-AE32-15D4A5B47FD4}" dt="2023-05-14T00:48:26.904" v="3" actId="14100"/>
          <ac:spMkLst>
            <pc:docMk/>
            <pc:sldMk cId="3982960286" sldId="263"/>
            <ac:spMk id="4" creationId="{DEEC86C5-B68D-4489-AD61-CE7F055938D2}"/>
          </ac:spMkLst>
        </pc:spChg>
      </pc:sldChg>
      <pc:sldChg chg="modSp mod">
        <pc:chgData name="Dan Henderson" userId="6e2e7b28a05f6ab1" providerId="LiveId" clId="{9317D398-0C76-49AC-AE32-15D4A5B47FD4}" dt="2023-05-14T00:48:42.068" v="4" actId="14100"/>
        <pc:sldMkLst>
          <pc:docMk/>
          <pc:sldMk cId="2444809345" sldId="264"/>
        </pc:sldMkLst>
        <pc:spChg chg="mod">
          <ac:chgData name="Dan Henderson" userId="6e2e7b28a05f6ab1" providerId="LiveId" clId="{9317D398-0C76-49AC-AE32-15D4A5B47FD4}" dt="2023-05-14T00:48:42.068" v="4" actId="14100"/>
          <ac:spMkLst>
            <pc:docMk/>
            <pc:sldMk cId="2444809345" sldId="264"/>
            <ac:spMk id="4" creationId="{DEEC86C5-B68D-4489-AD61-CE7F055938D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5/13/2023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191"/>
            <a:ext cx="9144000" cy="3287772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A Devoted Disciple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John 11:17-27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Martha of Bethany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Hospitable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695384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12:1-2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Martha of Bethany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Hospitable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Industrious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603375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10:38-42</a:t>
            </a:r>
          </a:p>
        </p:txBody>
      </p:sp>
    </p:spTree>
    <p:extLst>
      <p:ext uri="{BB962C8B-B14F-4D97-AF65-F5344CB8AC3E}">
        <p14:creationId xmlns:p14="http://schemas.microsoft.com/office/powerpoint/2010/main" val="1693910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Martha of Bethany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Hospitable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Industrious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Believer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498547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11:17-27</a:t>
            </a:r>
          </a:p>
        </p:txBody>
      </p:sp>
    </p:spTree>
    <p:extLst>
      <p:ext uri="{BB962C8B-B14F-4D97-AF65-F5344CB8AC3E}">
        <p14:creationId xmlns:p14="http://schemas.microsoft.com/office/powerpoint/2010/main" val="3982960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Martha of Bethany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Hospitable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Industrious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Believer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Faithful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421493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8:1-3</a:t>
            </a:r>
          </a:p>
        </p:txBody>
      </p:sp>
    </p:spTree>
    <p:extLst>
      <p:ext uri="{BB962C8B-B14F-4D97-AF65-F5344CB8AC3E}">
        <p14:creationId xmlns:p14="http://schemas.microsoft.com/office/powerpoint/2010/main" val="244480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Martha of Bethany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Hospitable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Industrious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Believer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Faithful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Focused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6:25–34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4:4–7  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8:4–8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4:1–9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4:21–25</a:t>
            </a:r>
          </a:p>
        </p:txBody>
      </p:sp>
    </p:spTree>
    <p:extLst>
      <p:ext uri="{BB962C8B-B14F-4D97-AF65-F5344CB8AC3E}">
        <p14:creationId xmlns:p14="http://schemas.microsoft.com/office/powerpoint/2010/main" val="1926022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53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A Devoted Disciple</vt:lpstr>
      <vt:lpstr>Martha of Bethany</vt:lpstr>
      <vt:lpstr>Martha of Bethany</vt:lpstr>
      <vt:lpstr>Martha of Bethany</vt:lpstr>
      <vt:lpstr>Martha of Bethany</vt:lpstr>
      <vt:lpstr>Martha of Bethany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Devoted Disciple</dc:title>
  <dc:creator>Dan Henderson</dc:creator>
  <cp:lastModifiedBy>Dan Henderson</cp:lastModifiedBy>
  <cp:revision>1</cp:revision>
  <dcterms:created xsi:type="dcterms:W3CDTF">2023-05-14T00:42:55Z</dcterms:created>
  <dcterms:modified xsi:type="dcterms:W3CDTF">2023-05-14T00:49:03Z</dcterms:modified>
</cp:coreProperties>
</file>