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200"/>
            <a:ext cx="9144000" cy="33067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Equipped To Serve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4:11-16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To 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33599"/>
            <a:ext cx="5181600" cy="4359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Honor Our Calling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13:4-8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To 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33599"/>
            <a:ext cx="5181600" cy="4359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Honor Our Calling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To Be 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4:13-14</a:t>
            </a:r>
          </a:p>
        </p:txBody>
      </p:sp>
    </p:spTree>
    <p:extLst>
      <p:ext uri="{BB962C8B-B14F-4D97-AF65-F5344CB8AC3E}">
        <p14:creationId xmlns:p14="http://schemas.microsoft.com/office/powerpoint/2010/main" val="389357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Equipped To Serve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33599"/>
            <a:ext cx="5181600" cy="4359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Honor Our Calling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To Be One</a:t>
            </a:r>
          </a:p>
          <a:p>
            <a:pPr marL="0" indent="0">
              <a:lnSpc>
                <a:spcPct val="100000"/>
              </a:lnSpc>
              <a:spcBef>
                <a:spcPts val="6000"/>
              </a:spcBef>
              <a:buNone/>
            </a:pPr>
            <a:r>
              <a:rPr lang="en-US" sz="4400" dirty="0"/>
              <a:t>Teach For Growth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4:15-32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87559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200"/>
            <a:ext cx="9144000" cy="330676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To Imitate God!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5:1-2</a:t>
            </a:r>
          </a:p>
        </p:txBody>
      </p:sp>
    </p:spTree>
    <p:extLst>
      <p:ext uri="{BB962C8B-B14F-4D97-AF65-F5344CB8AC3E}">
        <p14:creationId xmlns:p14="http://schemas.microsoft.com/office/powerpoint/2010/main" val="369289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16</TotalTime>
  <Words>50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Equipped To Serve</vt:lpstr>
      <vt:lpstr>Equipped To Serve</vt:lpstr>
      <vt:lpstr>Equipped To Serve</vt:lpstr>
      <vt:lpstr>Equipped To Serve</vt:lpstr>
      <vt:lpstr>To Imitate God!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Equipped To Serve</dc:title>
  <dc:creator>Daniel Henderson</dc:creator>
  <cp:lastModifiedBy>Daniel Henderson</cp:lastModifiedBy>
  <cp:revision>1</cp:revision>
  <dcterms:created xsi:type="dcterms:W3CDTF">2023-11-26T01:31:26Z</dcterms:created>
  <dcterms:modified xsi:type="dcterms:W3CDTF">2023-11-26T01:48:00Z</dcterms:modified>
</cp:coreProperties>
</file>