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79" r:id="rId4"/>
    <p:sldId id="280" r:id="rId5"/>
    <p:sldId id="274" r:id="rId6"/>
    <p:sldId id="283" r:id="rId7"/>
    <p:sldId id="275" r:id="rId8"/>
    <p:sldId id="281" r:id="rId9"/>
    <p:sldId id="27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enderson" userId="6e2e7b28a05f6ab1" providerId="LiveId" clId="{EF5C7A35-61A8-4ED7-9BC5-7AD722379F6D}"/>
    <pc:docChg chg="undo custSel addSld delSld modSld sldOrd">
      <pc:chgData name="Daniel Henderson" userId="6e2e7b28a05f6ab1" providerId="LiveId" clId="{EF5C7A35-61A8-4ED7-9BC5-7AD722379F6D}" dt="2024-03-17T01:03:58.163" v="272" actId="27107"/>
      <pc:docMkLst>
        <pc:docMk/>
      </pc:docMkLst>
      <pc:sldChg chg="modSp mod">
        <pc:chgData name="Daniel Henderson" userId="6e2e7b28a05f6ab1" providerId="LiveId" clId="{EF5C7A35-61A8-4ED7-9BC5-7AD722379F6D}" dt="2024-03-17T01:02:42.194" v="267" actId="14100"/>
        <pc:sldMkLst>
          <pc:docMk/>
          <pc:sldMk cId="1000079989" sldId="261"/>
        </pc:sldMkLst>
        <pc:spChg chg="mod">
          <ac:chgData name="Daniel Henderson" userId="6e2e7b28a05f6ab1" providerId="LiveId" clId="{EF5C7A35-61A8-4ED7-9BC5-7AD722379F6D}" dt="2024-03-17T01:02:42.194" v="267" actId="14100"/>
          <ac:spMkLst>
            <pc:docMk/>
            <pc:sldMk cId="1000079989" sldId="261"/>
            <ac:spMk id="4" creationId="{DEEC86C5-B68D-4489-AD61-CE7F055938D2}"/>
          </ac:spMkLst>
        </pc:spChg>
      </pc:sldChg>
      <pc:sldChg chg="ord">
        <pc:chgData name="Daniel Henderson" userId="6e2e7b28a05f6ab1" providerId="LiveId" clId="{EF5C7A35-61A8-4ED7-9BC5-7AD722379F6D}" dt="2024-03-17T00:45:46.776" v="239"/>
        <pc:sldMkLst>
          <pc:docMk/>
          <pc:sldMk cId="0" sldId="273"/>
        </pc:sldMkLst>
      </pc:sldChg>
      <pc:sldChg chg="modSp mod">
        <pc:chgData name="Daniel Henderson" userId="6e2e7b28a05f6ab1" providerId="LiveId" clId="{EF5C7A35-61A8-4ED7-9BC5-7AD722379F6D}" dt="2024-03-17T00:44:03.289" v="229" actId="14100"/>
        <pc:sldMkLst>
          <pc:docMk/>
          <pc:sldMk cId="0" sldId="275"/>
        </pc:sldMkLst>
        <pc:picChg chg="mod">
          <ac:chgData name="Daniel Henderson" userId="6e2e7b28a05f6ab1" providerId="LiveId" clId="{EF5C7A35-61A8-4ED7-9BC5-7AD722379F6D}" dt="2024-03-17T00:43:51.658" v="227" actId="1076"/>
          <ac:picMkLst>
            <pc:docMk/>
            <pc:sldMk cId="0" sldId="275"/>
            <ac:picMk id="4" creationId="{F40B7F0F-3AD0-CB83-2973-6A386C805A00}"/>
          </ac:picMkLst>
        </pc:picChg>
        <pc:picChg chg="mod">
          <ac:chgData name="Daniel Henderson" userId="6e2e7b28a05f6ab1" providerId="LiveId" clId="{EF5C7A35-61A8-4ED7-9BC5-7AD722379F6D}" dt="2024-03-17T00:44:03.289" v="229" actId="14100"/>
          <ac:picMkLst>
            <pc:docMk/>
            <pc:sldMk cId="0" sldId="275"/>
            <ac:picMk id="6" creationId="{00000000-0000-0000-0000-000000000000}"/>
          </ac:picMkLst>
        </pc:picChg>
      </pc:sldChg>
      <pc:sldChg chg="addSp modSp mod">
        <pc:chgData name="Daniel Henderson" userId="6e2e7b28a05f6ab1" providerId="LiveId" clId="{EF5C7A35-61A8-4ED7-9BC5-7AD722379F6D}" dt="2024-03-17T01:02:12.773" v="266" actId="1076"/>
        <pc:sldMkLst>
          <pc:docMk/>
          <pc:sldMk cId="2328588480" sldId="279"/>
        </pc:sldMkLst>
        <pc:spChg chg="mod">
          <ac:chgData name="Daniel Henderson" userId="6e2e7b28a05f6ab1" providerId="LiveId" clId="{EF5C7A35-61A8-4ED7-9BC5-7AD722379F6D}" dt="2024-03-17T01:01:11.383" v="255" actId="14100"/>
          <ac:spMkLst>
            <pc:docMk/>
            <pc:sldMk cId="2328588480" sldId="279"/>
            <ac:spMk id="4" creationId="{DEEC86C5-B68D-4489-AD61-CE7F055938D2}"/>
          </ac:spMkLst>
        </pc:spChg>
        <pc:picChg chg="add mod ord">
          <ac:chgData name="Daniel Henderson" userId="6e2e7b28a05f6ab1" providerId="LiveId" clId="{EF5C7A35-61A8-4ED7-9BC5-7AD722379F6D}" dt="2024-03-17T01:02:12.773" v="266" actId="1076"/>
          <ac:picMkLst>
            <pc:docMk/>
            <pc:sldMk cId="2328588480" sldId="279"/>
            <ac:picMk id="6" creationId="{76EA4C82-DFA3-4E59-4117-0E2A6C5B4193}"/>
          </ac:picMkLst>
        </pc:picChg>
        <pc:picChg chg="add mod">
          <ac:chgData name="Daniel Henderson" userId="6e2e7b28a05f6ab1" providerId="LiveId" clId="{EF5C7A35-61A8-4ED7-9BC5-7AD722379F6D}" dt="2024-03-17T01:02:07.957" v="265" actId="1076"/>
          <ac:picMkLst>
            <pc:docMk/>
            <pc:sldMk cId="2328588480" sldId="279"/>
            <ac:picMk id="8" creationId="{BBD563F0-FEA0-892C-2AEE-22FE93081A1B}"/>
          </ac:picMkLst>
        </pc:picChg>
      </pc:sldChg>
      <pc:sldChg chg="modSp mod">
        <pc:chgData name="Daniel Henderson" userId="6e2e7b28a05f6ab1" providerId="LiveId" clId="{EF5C7A35-61A8-4ED7-9BC5-7AD722379F6D}" dt="2024-03-17T00:36:53.295" v="203" actId="20577"/>
        <pc:sldMkLst>
          <pc:docMk/>
          <pc:sldMk cId="422328683" sldId="280"/>
        </pc:sldMkLst>
        <pc:spChg chg="mod">
          <ac:chgData name="Daniel Henderson" userId="6e2e7b28a05f6ab1" providerId="LiveId" clId="{EF5C7A35-61A8-4ED7-9BC5-7AD722379F6D}" dt="2024-03-17T00:36:53.295" v="203" actId="20577"/>
          <ac:spMkLst>
            <pc:docMk/>
            <pc:sldMk cId="422328683" sldId="280"/>
            <ac:spMk id="3" creationId="{A8C5111B-3F80-4284-A164-5A5EE45D9BBD}"/>
          </ac:spMkLst>
        </pc:spChg>
        <pc:spChg chg="mod">
          <ac:chgData name="Daniel Henderson" userId="6e2e7b28a05f6ab1" providerId="LiveId" clId="{EF5C7A35-61A8-4ED7-9BC5-7AD722379F6D}" dt="2024-03-17T00:34:49.800" v="112" actId="20577"/>
          <ac:spMkLst>
            <pc:docMk/>
            <pc:sldMk cId="422328683" sldId="280"/>
            <ac:spMk id="4" creationId="{DEEC86C5-B68D-4489-AD61-CE7F055938D2}"/>
          </ac:spMkLst>
        </pc:spChg>
      </pc:sldChg>
      <pc:sldChg chg="modSp mod">
        <pc:chgData name="Daniel Henderson" userId="6e2e7b28a05f6ab1" providerId="LiveId" clId="{EF5C7A35-61A8-4ED7-9BC5-7AD722379F6D}" dt="2024-03-17T00:45:17.517" v="237" actId="20577"/>
        <pc:sldMkLst>
          <pc:docMk/>
          <pc:sldMk cId="1113975622" sldId="281"/>
        </pc:sldMkLst>
        <pc:spChg chg="mod">
          <ac:chgData name="Daniel Henderson" userId="6e2e7b28a05f6ab1" providerId="LiveId" clId="{EF5C7A35-61A8-4ED7-9BC5-7AD722379F6D}" dt="2024-03-17T00:44:49.626" v="232" actId="6549"/>
          <ac:spMkLst>
            <pc:docMk/>
            <pc:sldMk cId="1113975622" sldId="281"/>
            <ac:spMk id="3" creationId="{A8C5111B-3F80-4284-A164-5A5EE45D9BBD}"/>
          </ac:spMkLst>
        </pc:spChg>
        <pc:spChg chg="mod">
          <ac:chgData name="Daniel Henderson" userId="6e2e7b28a05f6ab1" providerId="LiveId" clId="{EF5C7A35-61A8-4ED7-9BC5-7AD722379F6D}" dt="2024-03-17T00:45:17.517" v="237" actId="20577"/>
          <ac:spMkLst>
            <pc:docMk/>
            <pc:sldMk cId="1113975622" sldId="281"/>
            <ac:spMk id="4" creationId="{DEEC86C5-B68D-4489-AD61-CE7F055938D2}"/>
          </ac:spMkLst>
        </pc:spChg>
      </pc:sldChg>
      <pc:sldChg chg="modSp add del mod">
        <pc:chgData name="Daniel Henderson" userId="6e2e7b28a05f6ab1" providerId="LiveId" clId="{EF5C7A35-61A8-4ED7-9BC5-7AD722379F6D}" dt="2024-03-17T00:44:11.282" v="230" actId="2696"/>
        <pc:sldMkLst>
          <pc:docMk/>
          <pc:sldMk cId="3188278035" sldId="282"/>
        </pc:sldMkLst>
        <pc:picChg chg="mod">
          <ac:chgData name="Daniel Henderson" userId="6e2e7b28a05f6ab1" providerId="LiveId" clId="{EF5C7A35-61A8-4ED7-9BC5-7AD722379F6D}" dt="2024-03-17T00:42:28.006" v="222" actId="1076"/>
          <ac:picMkLst>
            <pc:docMk/>
            <pc:sldMk cId="3188278035" sldId="282"/>
            <ac:picMk id="2" creationId="{00000000-0000-0000-0000-000000000000}"/>
          </ac:picMkLst>
        </pc:picChg>
        <pc:picChg chg="mod">
          <ac:chgData name="Daniel Henderson" userId="6e2e7b28a05f6ab1" providerId="LiveId" clId="{EF5C7A35-61A8-4ED7-9BC5-7AD722379F6D}" dt="2024-03-17T00:42:33.449" v="223" actId="1076"/>
          <ac:picMkLst>
            <pc:docMk/>
            <pc:sldMk cId="3188278035" sldId="282"/>
            <ac:picMk id="3" creationId="{00000000-0000-0000-0000-000000000000}"/>
          </ac:picMkLst>
        </pc:picChg>
      </pc:sldChg>
      <pc:sldChg chg="delSp modSp add mod ord">
        <pc:chgData name="Daniel Henderson" userId="6e2e7b28a05f6ab1" providerId="LiveId" clId="{EF5C7A35-61A8-4ED7-9BC5-7AD722379F6D}" dt="2024-03-17T00:41:35.477" v="215"/>
        <pc:sldMkLst>
          <pc:docMk/>
          <pc:sldMk cId="4023293628" sldId="283"/>
        </pc:sldMkLst>
        <pc:picChg chg="del">
          <ac:chgData name="Daniel Henderson" userId="6e2e7b28a05f6ab1" providerId="LiveId" clId="{EF5C7A35-61A8-4ED7-9BC5-7AD722379F6D}" dt="2024-03-17T00:41:05.525" v="209" actId="478"/>
          <ac:picMkLst>
            <pc:docMk/>
            <pc:sldMk cId="4023293628" sldId="283"/>
            <ac:picMk id="2" creationId="{00000000-0000-0000-0000-000000000000}"/>
          </ac:picMkLst>
        </pc:picChg>
        <pc:picChg chg="mod">
          <ac:chgData name="Daniel Henderson" userId="6e2e7b28a05f6ab1" providerId="LiveId" clId="{EF5C7A35-61A8-4ED7-9BC5-7AD722379F6D}" dt="2024-03-17T00:41:24.963" v="213" actId="14100"/>
          <ac:picMkLst>
            <pc:docMk/>
            <pc:sldMk cId="4023293628" sldId="283"/>
            <ac:picMk id="3" creationId="{00000000-0000-0000-0000-000000000000}"/>
          </ac:picMkLst>
        </pc:picChg>
      </pc:sldChg>
      <pc:sldChg chg="modSp add mod">
        <pc:chgData name="Daniel Henderson" userId="6e2e7b28a05f6ab1" providerId="LiveId" clId="{EF5C7A35-61A8-4ED7-9BC5-7AD722379F6D}" dt="2024-03-17T01:03:58.163" v="272" actId="27107"/>
        <pc:sldMkLst>
          <pc:docMk/>
          <pc:sldMk cId="3454569621" sldId="284"/>
        </pc:sldMkLst>
        <pc:spChg chg="mod">
          <ac:chgData name="Daniel Henderson" userId="6e2e7b28a05f6ab1" providerId="LiveId" clId="{EF5C7A35-61A8-4ED7-9BC5-7AD722379F6D}" dt="2024-03-17T01:03:58.163" v="272" actId="27107"/>
          <ac:spMkLst>
            <pc:docMk/>
            <pc:sldMk cId="3454569621" sldId="284"/>
            <ac:spMk id="3" creationId="{A8C5111B-3F80-4284-A164-5A5EE45D9BBD}"/>
          </ac:spMkLst>
        </pc:spChg>
        <pc:spChg chg="mod">
          <ac:chgData name="Daniel Henderson" userId="6e2e7b28a05f6ab1" providerId="LiveId" clId="{EF5C7A35-61A8-4ED7-9BC5-7AD722379F6D}" dt="2024-03-17T01:03:46.231" v="271" actId="6549"/>
          <ac:spMkLst>
            <pc:docMk/>
            <pc:sldMk cId="3454569621" sldId="284"/>
            <ac:spMk id="4" creationId="{DEEC86C5-B68D-4489-AD61-CE7F055938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4D37-E50F-47A4-9DB3-07CE54E76BE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09FB-7609-407E-9D15-D0EDA5F8C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Vatican codex - </a:t>
            </a:r>
            <a:r>
              <a:rPr lang="en-US" dirty="0" err="1"/>
              <a:t>unical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59E7-9F06-4F7E-9B14-A0B9DA48CD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Vatican codex - </a:t>
            </a:r>
            <a:r>
              <a:rPr lang="en-US" dirty="0" err="1"/>
              <a:t>unical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59E7-9F06-4F7E-9B14-A0B9DA48CD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Sinaitic</a:t>
            </a:r>
            <a:r>
              <a:rPr lang="en-US" dirty="0"/>
              <a:t> codex </a:t>
            </a:r>
            <a:r>
              <a:rPr lang="en-US" dirty="0" err="1"/>
              <a:t>unical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59E7-9F06-4F7E-9B14-A0B9DA48CD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2B14-DE4A-419E-BB03-91A6FB09514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242F-7301-4413-AC49-85EFF225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0702-3814-43A3-88CE-3E02DF6A8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9600" dirty="0"/>
              <a:t>Trusting The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FCC95-1D7A-4F80-A80F-89B3C6B8E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2Peter 1:16-21</a:t>
            </a:r>
          </a:p>
        </p:txBody>
      </p:sp>
    </p:spTree>
    <p:extLst>
      <p:ext uri="{BB962C8B-B14F-4D97-AF65-F5344CB8AC3E}">
        <p14:creationId xmlns:p14="http://schemas.microsoft.com/office/powerpoint/2010/main" val="189039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Getting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111B-3F80-4284-A164-5A5EE45D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54736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Scripture Was Promised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Not Just Paper And Ink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Gathered Together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Greek To Me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First English 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36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2Peter 1:15</a:t>
            </a:r>
          </a:p>
        </p:txBody>
      </p:sp>
    </p:spTree>
    <p:extLst>
      <p:ext uri="{BB962C8B-B14F-4D97-AF65-F5344CB8AC3E}">
        <p14:creationId xmlns:p14="http://schemas.microsoft.com/office/powerpoint/2010/main" val="34545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Getting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111B-3F80-4284-A164-5A5EE45D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54736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Scripture Was Promised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36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John 14:26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2Peter 1:15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2Peter 3:15-16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Colossians 4:16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Ephesians 3:1-5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2Timothy 4:13</a:t>
            </a:r>
          </a:p>
        </p:txBody>
      </p:sp>
    </p:spTree>
    <p:extLst>
      <p:ext uri="{BB962C8B-B14F-4D97-AF65-F5344CB8AC3E}">
        <p14:creationId xmlns:p14="http://schemas.microsoft.com/office/powerpoint/2010/main" val="100007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Getting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111B-3F80-4284-A164-5A5EE45D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54736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Scripture Was Promised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Not Just Paper And Ink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 err="1"/>
              <a:t>Papryrus</a:t>
            </a:r>
            <a:r>
              <a:rPr lang="en-US" sz="3600" dirty="0"/>
              <a:t> &amp; Parchment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Scroll &amp; Codex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Hebrew, Greek, Aramaic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60" y="2875439"/>
            <a:ext cx="5547360" cy="3617436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Daniel 2:4b-7:8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Mark 15:34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563F0-FEA0-892C-2AEE-22FE93081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68" y="1685766"/>
            <a:ext cx="3125872" cy="2084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A4C82-DFA3-4E59-4117-0E2A6C5B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04" y="3180238"/>
            <a:ext cx="3050324" cy="20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Getting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111B-3F80-4284-A164-5A5EE45D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54736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Scripture Was Promised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Not Just Paper And Ink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Gathered Together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Vatican – 4</a:t>
            </a:r>
            <a:r>
              <a:rPr lang="en-US" sz="3600" baseline="30000" dirty="0"/>
              <a:t>th</a:t>
            </a:r>
            <a:r>
              <a:rPr lang="en-US" sz="3600" dirty="0"/>
              <a:t> century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Sinaitic – 4</a:t>
            </a:r>
            <a:r>
              <a:rPr lang="en-US" sz="3600" baseline="30000" dirty="0"/>
              <a:t>th</a:t>
            </a:r>
            <a:r>
              <a:rPr lang="en-US" sz="3600" dirty="0"/>
              <a:t> century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Alexandrian – 5</a:t>
            </a:r>
            <a:r>
              <a:rPr lang="en-US" sz="3600" baseline="30000" dirty="0"/>
              <a:t>th</a:t>
            </a:r>
            <a:r>
              <a:rPr lang="en-US" sz="3600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36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No Originals (Autographs)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~5,300 Greek Manuscripts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~280 Parchment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~13,000 Minuscules</a:t>
            </a:r>
          </a:p>
        </p:txBody>
      </p:sp>
    </p:spTree>
    <p:extLst>
      <p:ext uri="{BB962C8B-B14F-4D97-AF65-F5344CB8AC3E}">
        <p14:creationId xmlns:p14="http://schemas.microsoft.com/office/powerpoint/2010/main" val="42232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0px-Codex_Vaticanus_B,_2Thess._3,11-18,_Hebr._1,1-2,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" y="98298"/>
            <a:ext cx="6286500" cy="6487668"/>
          </a:xfrm>
          <a:prstGeom prst="rect">
            <a:avLst/>
          </a:prstGeom>
        </p:spPr>
      </p:pic>
      <p:pic>
        <p:nvPicPr>
          <p:cNvPr id="2" name="Picture 1" descr="john_papyru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0170" y="141732"/>
            <a:ext cx="56642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8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0B7F0F-3AD0-CB83-2973-6A386C805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" y="-628802"/>
            <a:ext cx="6400800" cy="8756294"/>
          </a:xfrm>
          <a:prstGeom prst="rect">
            <a:avLst/>
          </a:prstGeom>
        </p:spPr>
      </p:pic>
      <p:pic>
        <p:nvPicPr>
          <p:cNvPr id="6" name="Picture 5" descr="john_papyrus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572" y="91440"/>
            <a:ext cx="2419168" cy="3805510"/>
          </a:xfrm>
          <a:prstGeom prst="rect">
            <a:avLst/>
          </a:prstGeom>
        </p:spPr>
      </p:pic>
      <p:pic>
        <p:nvPicPr>
          <p:cNvPr id="5" name="Picture 4" descr="john_papyrus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9740" y="2764721"/>
            <a:ext cx="2569009" cy="3750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0697-03D4-45DA-BDDA-CFF426DA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Getting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111B-3F80-4284-A164-5A5EE45D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554736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Scripture Was Promised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Not Just Paper And Ink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Gathered Together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4000" dirty="0"/>
              <a:t>Greek To 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C86C5-B68D-4489-AD61-CE7F0559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360" cy="4667250"/>
          </a:xfr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John 7:53-8:11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Acts 8:37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1John 5:7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accent4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/>
                </a:solidFill>
              </a:rPr>
              <a:t>Mark 16:9-20</a:t>
            </a:r>
          </a:p>
        </p:txBody>
      </p:sp>
    </p:spTree>
    <p:extLst>
      <p:ext uri="{BB962C8B-B14F-4D97-AF65-F5344CB8AC3E}">
        <p14:creationId xmlns:p14="http://schemas.microsoft.com/office/powerpoint/2010/main" val="111397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9910" y="-1183161"/>
            <a:ext cx="6012180" cy="89851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40AC6A-26FB-4FEC-AAAB-ABE7D3FB609F}" vid="{2447D1F2-9046-4EAF-8899-FF9CF2EAEE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00Sermon</Template>
  <TotalTime>103</TotalTime>
  <Words>148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Trusting The Text</vt:lpstr>
      <vt:lpstr>Getting The Text</vt:lpstr>
      <vt:lpstr>Getting The Text</vt:lpstr>
      <vt:lpstr>Getting The Text</vt:lpstr>
      <vt:lpstr>PowerPoint Presentation</vt:lpstr>
      <vt:lpstr>PowerPoint Presentation</vt:lpstr>
      <vt:lpstr>PowerPoint Presentation</vt:lpstr>
      <vt:lpstr>Getting The Text</vt:lpstr>
      <vt:lpstr>PowerPoint Presentation</vt:lpstr>
      <vt:lpstr>Getting The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Trusting The Text</dc:title>
  <dc:creator>Daniel Henderson</dc:creator>
  <cp:lastModifiedBy>Daniel Henderson</cp:lastModifiedBy>
  <cp:revision>2</cp:revision>
  <dcterms:created xsi:type="dcterms:W3CDTF">2024-03-16T23:25:43Z</dcterms:created>
  <dcterms:modified xsi:type="dcterms:W3CDTF">2024-03-17T13:49:39Z</dcterms:modified>
</cp:coreProperties>
</file>