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647"/>
            <a:ext cx="9144000" cy="324731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Authority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7:28-29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83277"/>
            <a:ext cx="5181600" cy="41095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“But I Say”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 &amp; 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83277"/>
            <a:ext cx="5181600" cy="41095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“But I Say”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From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5234" y="1825625"/>
            <a:ext cx="5468566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15:27-28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14:26; 15:26-27; 16:12-15  </a:t>
            </a:r>
          </a:p>
        </p:txBody>
      </p:sp>
    </p:spTree>
    <p:extLst>
      <p:ext uri="{BB962C8B-B14F-4D97-AF65-F5344CB8AC3E}">
        <p14:creationId xmlns:p14="http://schemas.microsoft.com/office/powerpoint/2010/main" val="415825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83277"/>
            <a:ext cx="5181600" cy="41095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“But I Say”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From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Submit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5234" y="1825625"/>
            <a:ext cx="5468566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12:44-50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3:18-22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16:16</a:t>
            </a:r>
          </a:p>
        </p:txBody>
      </p:sp>
    </p:spTree>
    <p:extLst>
      <p:ext uri="{BB962C8B-B14F-4D97-AF65-F5344CB8AC3E}">
        <p14:creationId xmlns:p14="http://schemas.microsoft.com/office/powerpoint/2010/main" val="426267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80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Authority Of Jesus</vt:lpstr>
      <vt:lpstr>Authority Of Jesus</vt:lpstr>
      <vt:lpstr>Authority Of Jesus</vt:lpstr>
      <vt:lpstr>Authority Of Jesus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2024-07-13T23:58:19Z</dcterms:created>
  <dcterms:modified xsi:type="dcterms:W3CDTF">2024-07-14T00:05:06Z</dcterms:modified>
</cp:coreProperties>
</file>