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I Know Who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2Timothy 1:8-14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Don’t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378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Grace &amp; Redemption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285338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Don’t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378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Grace &amp; Redemption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Faith &amp; Peace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4:6-7</a:t>
            </a:r>
          </a:p>
        </p:txBody>
      </p:sp>
    </p:spTree>
    <p:extLst>
      <p:ext uri="{BB962C8B-B14F-4D97-AF65-F5344CB8AC3E}">
        <p14:creationId xmlns:p14="http://schemas.microsoft.com/office/powerpoint/2010/main" val="228883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Don’t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378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Grace &amp; Redemption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Faith &amp; Peace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Spirit’s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16:7-13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3:2</a:t>
            </a:r>
          </a:p>
        </p:txBody>
      </p:sp>
    </p:spTree>
    <p:extLst>
      <p:ext uri="{BB962C8B-B14F-4D97-AF65-F5344CB8AC3E}">
        <p14:creationId xmlns:p14="http://schemas.microsoft.com/office/powerpoint/2010/main" val="40110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Don’t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378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Grace &amp; Redemption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Faith &amp; Peace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Spirit’s Work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Life’s Challenges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20:22</a:t>
            </a:r>
          </a:p>
        </p:txBody>
      </p:sp>
    </p:spTree>
    <p:extLst>
      <p:ext uri="{BB962C8B-B14F-4D97-AF65-F5344CB8AC3E}">
        <p14:creationId xmlns:p14="http://schemas.microsoft.com/office/powerpoint/2010/main" val="245470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Don’t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378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Grace &amp; Redemption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Faith &amp; Peace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Spirit’s Work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Life’s Challenges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000" dirty="0"/>
              <a:t>Life’s End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23:4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4:13-18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24:36-37</a:t>
            </a:r>
          </a:p>
        </p:txBody>
      </p:sp>
    </p:spTree>
    <p:extLst>
      <p:ext uri="{BB962C8B-B14F-4D97-AF65-F5344CB8AC3E}">
        <p14:creationId xmlns:p14="http://schemas.microsoft.com/office/powerpoint/2010/main" val="53400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09" y="107005"/>
            <a:ext cx="7441659" cy="1583684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I Do Know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7034" y="1740339"/>
            <a:ext cx="5181600" cy="48378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9600" dirty="0"/>
              <a:t>God Controls It 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4:10-13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13</TotalTime>
  <Words>107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 Know Who</vt:lpstr>
      <vt:lpstr>I Don’t Know</vt:lpstr>
      <vt:lpstr>I Don’t Know</vt:lpstr>
      <vt:lpstr>I Don’t Know</vt:lpstr>
      <vt:lpstr>I Don’t Know</vt:lpstr>
      <vt:lpstr>I Don’t Know</vt:lpstr>
      <vt:lpstr>I Do Know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2024-07-07T00:46:05Z</dcterms:created>
  <dcterms:modified xsi:type="dcterms:W3CDTF">2024-07-07T00:59:15Z</dcterms:modified>
</cp:coreProperties>
</file>