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82F17209-5033-4788-9127-7C0D80E46187}"/>
    <pc:docChg chg="modSld">
      <pc:chgData name="Dan Henderson" userId="38d7bcbf436a3be6" providerId="LiveId" clId="{82F17209-5033-4788-9127-7C0D80E46187}" dt="2024-12-21T23:42:11.733" v="0" actId="20577"/>
      <pc:docMkLst>
        <pc:docMk/>
      </pc:docMkLst>
      <pc:sldChg chg="modSp mod">
        <pc:chgData name="Dan Henderson" userId="38d7bcbf436a3be6" providerId="LiveId" clId="{82F17209-5033-4788-9127-7C0D80E46187}" dt="2024-12-21T23:42:11.733" v="0" actId="20577"/>
        <pc:sldMkLst>
          <pc:docMk/>
          <pc:sldMk cId="1890398884" sldId="256"/>
        </pc:sldMkLst>
        <pc:spChg chg="mod">
          <ac:chgData name="Dan Henderson" userId="38d7bcbf436a3be6" providerId="LiveId" clId="{82F17209-5033-4788-9127-7C0D80E46187}" dt="2024-12-21T23:42:11.733" v="0" actId="20577"/>
          <ac:spMkLst>
            <pc:docMk/>
            <pc:sldMk cId="1890398884" sldId="256"/>
            <ac:spMk id="2" creationId="{CFB60702-3814-43A3-88CE-3E02DF6A84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/>
              <a:t>Love, </a:t>
            </a:r>
            <a:r>
              <a:rPr lang="en-US" sz="9600" dirty="0"/>
              <a:t>Sweet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4:7-21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579" y="2524329"/>
            <a:ext cx="9002917" cy="33710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 err="1"/>
              <a:t>Thelo</a:t>
            </a:r>
            <a:r>
              <a:rPr lang="en-US" sz="4000" dirty="0"/>
              <a:t> -  Like, Desire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 err="1"/>
              <a:t>Phileo</a:t>
            </a:r>
            <a:r>
              <a:rPr lang="en-US" sz="4000" dirty="0"/>
              <a:t> – Emotion, Affection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 err="1"/>
              <a:t>Agapao</a:t>
            </a:r>
            <a:r>
              <a:rPr lang="en-US" sz="4000" dirty="0"/>
              <a:t> – Devotion, Benevolence, Charity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10258" y="2752253"/>
            <a:ext cx="2780168" cy="2498757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4"/>
                </a:solidFill>
              </a:rPr>
              <a:t>Mark 12:38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4"/>
                </a:solidFill>
              </a:rPr>
              <a:t>John 20:2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4"/>
                </a:solidFill>
              </a:rPr>
              <a:t>John 13:35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105BB-EE3B-029E-8334-28863ED0E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E8F4D-654D-8385-6595-05FA9FE5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8462-28FC-2D39-4EC5-A8FF2C4D7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Exemplified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9EEBA-A6A9-EBEA-DD4E-76BF096BE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5:43-48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8-9</a:t>
            </a:r>
          </a:p>
        </p:txBody>
      </p:sp>
    </p:spTree>
    <p:extLst>
      <p:ext uri="{BB962C8B-B14F-4D97-AF65-F5344CB8AC3E}">
        <p14:creationId xmlns:p14="http://schemas.microsoft.com/office/powerpoint/2010/main" val="187384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3F35D-6B63-E3F5-31DE-8E9AD9EE4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D4582-D252-D488-E778-ECAB989C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AD88C-C9A4-F59B-B9F9-7F0A7BD2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Exemplified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29B36-0E8E-D04B-9F1A-C080F164B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13:1-13</a:t>
            </a:r>
          </a:p>
        </p:txBody>
      </p:sp>
    </p:spTree>
    <p:extLst>
      <p:ext uri="{BB962C8B-B14F-4D97-AF65-F5344CB8AC3E}">
        <p14:creationId xmlns:p14="http://schemas.microsoft.com/office/powerpoint/2010/main" val="7616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863A7-7185-AF03-4AB7-B95FB91DB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FA31-752E-1BC6-7ADB-3395B23C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1A2A0-F926-E641-1FEB-F84E81DD0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Exemplified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Love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5365D-11A2-5697-2B8F-809C2F353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16:13-14</a:t>
            </a:r>
          </a:p>
        </p:txBody>
      </p:sp>
    </p:spTree>
    <p:extLst>
      <p:ext uri="{BB962C8B-B14F-4D97-AF65-F5344CB8AC3E}">
        <p14:creationId xmlns:p14="http://schemas.microsoft.com/office/powerpoint/2010/main" val="28544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4A9B3-5480-C2E1-2DC9-740E7B252A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B03EB-DC89-4971-2B67-336A83E9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8538E-3EAB-69DF-8A1A-7BE04EF68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Exemplified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Love God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Love 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181EF-2F1F-7637-FEC7-872AC0F3C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3315" y="1825625"/>
            <a:ext cx="622048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13:34-35; Ephesians 4:32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2:14-17; 1John 4:20-21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13:1; 1Peter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10:27-29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5:44-45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12:20-21</a:t>
            </a:r>
          </a:p>
        </p:txBody>
      </p:sp>
    </p:spTree>
    <p:extLst>
      <p:ext uri="{BB962C8B-B14F-4D97-AF65-F5344CB8AC3E}">
        <p14:creationId xmlns:p14="http://schemas.microsoft.com/office/powerpoint/2010/main" val="154194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FA75E-030C-2726-4EF1-A1CF08B84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1547-9027-73D2-2933-C8DC214E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BC2A-0A36-1C6A-6DC8-CE369A291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Exemplified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Love God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Love Man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The Better 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A5694-0D8F-867C-EE27-9458ECB8E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3315" y="1825625"/>
            <a:ext cx="622048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</a:t>
            </a:r>
          </a:p>
        </p:txBody>
      </p:sp>
    </p:spTree>
    <p:extLst>
      <p:ext uri="{BB962C8B-B14F-4D97-AF65-F5344CB8AC3E}">
        <p14:creationId xmlns:p14="http://schemas.microsoft.com/office/powerpoint/2010/main" val="174002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134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Love, Sweet Love</vt:lpstr>
      <vt:lpstr>Love Is Needed</vt:lpstr>
      <vt:lpstr>Love Is Needed</vt:lpstr>
      <vt:lpstr>Love Is Needed</vt:lpstr>
      <vt:lpstr>Love Is Needed</vt:lpstr>
      <vt:lpstr>Love Is Needed</vt:lpstr>
      <vt:lpstr>Love Is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2024-12-21T23:25:48Z</dcterms:created>
  <dcterms:modified xsi:type="dcterms:W3CDTF">2024-12-21T23:42:15Z</dcterms:modified>
</cp:coreProperties>
</file>