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All For 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Philippians 2:5-11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 Gave My Life For Thee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5:15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22423-7225-1620-D778-1AA95721E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A6378-02D4-CAE1-9DFB-C48C71D46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 Gave My Life For Thee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CB450-D83F-A2F9-CA9A-2E4A4AFFB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Died For 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946CE2-AE60-39F1-6E20-71F2477AB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1:18-19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53:4-5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9:11-14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15:12-17</a:t>
            </a:r>
          </a:p>
        </p:txBody>
      </p:sp>
    </p:spTree>
    <p:extLst>
      <p:ext uri="{BB962C8B-B14F-4D97-AF65-F5344CB8AC3E}">
        <p14:creationId xmlns:p14="http://schemas.microsoft.com/office/powerpoint/2010/main" val="771591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13827-9C17-A60F-7567-577A4F60A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02624-1B25-C5AC-0D47-7122F3C0A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 Gave My Life For Thee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46179-0393-3E72-18EE-A8394088B1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Died For Me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Gave Up For 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800431-6072-E436-13D2-78EDE6435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14:27-30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1:1-5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8:12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5:8-10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2:1-11</a:t>
            </a:r>
          </a:p>
        </p:txBody>
      </p:sp>
    </p:spTree>
    <p:extLst>
      <p:ext uri="{BB962C8B-B14F-4D97-AF65-F5344CB8AC3E}">
        <p14:creationId xmlns:p14="http://schemas.microsoft.com/office/powerpoint/2010/main" val="241803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2997E-8506-A8AC-244D-4E856BC36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51460-A967-C8C9-E625-499A0834A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 Gave My Life For Thee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F54F5-FB54-03DD-AC13-97B9C5AEA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Died For Me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Gave Up For Me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Provided For 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BA3FBD-AD44-B5CF-AF5D-F12EF5C3E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2:8-10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4:10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4:7-16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9:6-8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25:35-40</a:t>
            </a:r>
          </a:p>
        </p:txBody>
      </p:sp>
    </p:spTree>
    <p:extLst>
      <p:ext uri="{BB962C8B-B14F-4D97-AF65-F5344CB8AC3E}">
        <p14:creationId xmlns:p14="http://schemas.microsoft.com/office/powerpoint/2010/main" val="2057062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EB17C-2BAF-BA66-D69B-E4840C30E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BF893-67CD-4149-93E9-F4C2BD60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 Gave My Life For Thee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17580-6897-5DCC-5D00-312FCA792F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Died For Me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Gave Up For Me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Provided For Me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My Response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191EA1-E687-7CA1-9253-C0DD6BDEF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5400" dirty="0">
                <a:solidFill>
                  <a:schemeClr val="accent4"/>
                </a:solidFill>
              </a:rPr>
              <a:t>Transformation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5400" dirty="0">
                <a:solidFill>
                  <a:schemeClr val="accent4"/>
                </a:solidFill>
              </a:rPr>
              <a:t>Devotion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5400" dirty="0">
                <a:solidFill>
                  <a:schemeClr val="accent4"/>
                </a:solidFill>
              </a:rPr>
              <a:t>Sacrifice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5400" dirty="0">
                <a:solidFill>
                  <a:schemeClr val="accent4"/>
                </a:solidFill>
              </a:rPr>
              <a:t>Focus</a:t>
            </a:r>
          </a:p>
        </p:txBody>
      </p:sp>
    </p:spTree>
    <p:extLst>
      <p:ext uri="{BB962C8B-B14F-4D97-AF65-F5344CB8AC3E}">
        <p14:creationId xmlns:p14="http://schemas.microsoft.com/office/powerpoint/2010/main" val="4018035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6</TotalTime>
  <Words>107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All For Me</vt:lpstr>
      <vt:lpstr>I Gave My Life For Thee</vt:lpstr>
      <vt:lpstr>I Gave My Life For Thee</vt:lpstr>
      <vt:lpstr>I Gave My Life For Thee</vt:lpstr>
      <vt:lpstr>I Gave My Life For Thee</vt:lpstr>
      <vt:lpstr>I Gave My Life For Thee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2025-10-04T16:25:02Z</dcterms:created>
  <dcterms:modified xsi:type="dcterms:W3CDTF">2025-10-04T16:31:17Z</dcterms:modified>
</cp:coreProperties>
</file>