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Divine Inspiration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Galatians 1:11-17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Inspiration &amp; Revelation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God Breathed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3:16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2:13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2Peter 1:20-21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Exodus 4:10-12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Numbers 33:2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16:12-15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1:1-4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E74AF-B90D-4935-54F3-2467A2CBF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C86F2-D38D-384F-D222-671548EDD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Inspired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AD2C1-CBCA-F6B1-71CD-7B7A0ABDAF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God Breathed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Old Testament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8237A3-F9FA-DA79-2B19-5FF4A4001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Exodus 4:12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2Samuel 23:2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Jeremiah 1:9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Jeremiah 30:1-2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Jeremiah 25:12-13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Daniel 9:2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3:16-17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22:43-44</a:t>
            </a:r>
          </a:p>
        </p:txBody>
      </p:sp>
    </p:spTree>
    <p:extLst>
      <p:ext uri="{BB962C8B-B14F-4D97-AF65-F5344CB8AC3E}">
        <p14:creationId xmlns:p14="http://schemas.microsoft.com/office/powerpoint/2010/main" val="3401794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ABDB6-F51C-E3C3-0DE6-AB49A43E3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3F8CB-C056-95B5-F1AA-D75F255C3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Inspired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46B31-589A-DDEF-5657-192CCBD3E9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God Breathed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Old Testament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New Testament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0A5842-9F64-58E9-A73C-F8DD838BD2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2Peter 3:16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5:18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Deuteronomy 25:4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10:7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10:19-20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14:26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1Thessalonians 2:13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2Peter 1:16-21; 3:1-2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1:11-12</a:t>
            </a:r>
          </a:p>
        </p:txBody>
      </p:sp>
    </p:spTree>
    <p:extLst>
      <p:ext uri="{BB962C8B-B14F-4D97-AF65-F5344CB8AC3E}">
        <p14:creationId xmlns:p14="http://schemas.microsoft.com/office/powerpoint/2010/main" val="3375985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F1EE90-8F49-D544-C259-C50757A7C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19969-AF8E-7A68-3774-DF4129904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Inspiration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7144D-B657-1313-6FB1-B6505CA203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God Breathed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Old Testament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New Testament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Purpose Fulfilled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E22628-5DC6-0C53-7D86-E888FD2232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2:11-14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9:27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1:10-12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Daniel 7:15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16:13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Jude 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13:9-10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1:1-4; 2:1-4</a:t>
            </a:r>
          </a:p>
        </p:txBody>
      </p:sp>
    </p:spTree>
    <p:extLst>
      <p:ext uri="{BB962C8B-B14F-4D97-AF65-F5344CB8AC3E}">
        <p14:creationId xmlns:p14="http://schemas.microsoft.com/office/powerpoint/2010/main" val="540688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7</TotalTime>
  <Words>98</Words>
  <Application>Microsoft Office PowerPoint</Application>
  <PresentationFormat>Widescreen</PresentationFormat>
  <Paragraphs>48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Divine Inspiration</vt:lpstr>
      <vt:lpstr>Inspiration &amp; Revelation</vt:lpstr>
      <vt:lpstr>Inspired</vt:lpstr>
      <vt:lpstr>Inspired</vt:lpstr>
      <vt:lpstr>Inspiration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2025-11-22T21:07:45Z</dcterms:created>
  <dcterms:modified xsi:type="dcterms:W3CDTF">2025-11-22T21:15:39Z</dcterms:modified>
</cp:coreProperties>
</file>