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Take Heed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1Timothy 4:6-16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Pay Close 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Self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3:1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7:5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4:12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5:1-2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C74E5-48BB-E7C9-6544-0D26A715F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C4BC4-0D80-7B44-ABEC-5959766C6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Pay Close 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93FB6-C4EA-F614-20FA-1058DDE560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Self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Teaching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6854F-5DB1-BBD7-6F5D-EFB06D151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8:4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2:2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4:19-20</a:t>
            </a:r>
          </a:p>
        </p:txBody>
      </p:sp>
    </p:spTree>
    <p:extLst>
      <p:ext uri="{BB962C8B-B14F-4D97-AF65-F5344CB8AC3E}">
        <p14:creationId xmlns:p14="http://schemas.microsoft.com/office/powerpoint/2010/main" val="1992733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4A40D-F3A1-9458-A88D-795FB3DD2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72F1A-841A-EDC7-F60C-8D1F9197C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Pay Close 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B70E7-A28A-9CF7-2591-6B67F03B1A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Self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Teaching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Work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B41ABB-FE4C-BF75-C28B-DD218E49F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15:58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24:45-51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2:1-4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5:6-11</a:t>
            </a:r>
          </a:p>
        </p:txBody>
      </p:sp>
    </p:spTree>
    <p:extLst>
      <p:ext uri="{BB962C8B-B14F-4D97-AF65-F5344CB8AC3E}">
        <p14:creationId xmlns:p14="http://schemas.microsoft.com/office/powerpoint/2010/main" val="2901533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63A42-3BC5-489A-41D7-917905EC5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B74EE-4041-050D-7182-390608740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Pay Close Attention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8800D-C7F1-6D94-715F-5C8EC56F97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Self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Teaching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To Work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See Salvation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EBBE41-5FE8-D7BA-C692-7C9ED27A5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4:16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3:10-15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6:9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12:1-2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3:14-15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1:21-23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3:14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2Timothy 4:6-8</a:t>
            </a:r>
          </a:p>
        </p:txBody>
      </p:sp>
    </p:spTree>
    <p:extLst>
      <p:ext uri="{BB962C8B-B14F-4D97-AF65-F5344CB8AC3E}">
        <p14:creationId xmlns:p14="http://schemas.microsoft.com/office/powerpoint/2010/main" val="3560574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6</TotalTime>
  <Words>74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Take Heed</vt:lpstr>
      <vt:lpstr>Pay Close Attention</vt:lpstr>
      <vt:lpstr>Pay Close Attention</vt:lpstr>
      <vt:lpstr>Pay Close Attention</vt:lpstr>
      <vt:lpstr>Pay Close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2025-11-15T19:40:13Z</dcterms:created>
  <dcterms:modified xsi:type="dcterms:W3CDTF">2025-11-15T19:46:40Z</dcterms:modified>
</cp:coreProperties>
</file>