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44748-C365-11A5-F891-4257994249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9BBCA9-AB87-93AF-D135-E46DE5CC71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C21C2-AE31-8729-454F-0B523E80F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C2A0-5E0F-4156-8072-BA435EFABFCB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C3418-662B-3490-EE2F-0E1688C9A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96331B-D152-B54B-15A4-9DE4F2482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3395-1B1C-4779-A52F-317918203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52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FAE70-2C94-5E95-8243-13BD17D0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F18D31-46C4-D855-B626-07587E5C8C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DD07A-873C-43E8-8CF7-F1F0A6524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C2A0-5E0F-4156-8072-BA435EFABFCB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3CCEB-7F4D-BAD1-1354-EB59275F7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BFFB8-101F-0825-D611-70F84005E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3395-1B1C-4779-A52F-317918203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34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97EF37-A969-BFAB-9DAD-44E9CDBEBC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75EF49-F294-5C5B-DBD8-360A25B8CB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88627-50DB-036C-0358-B22767022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C2A0-5E0F-4156-8072-BA435EFABFCB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81816-DA52-6AA4-15AF-2DC1C5E2F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69F29-6951-8E93-F846-7CBAA8AE2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3395-1B1C-4779-A52F-317918203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96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FD9C8-29A6-A684-422D-724C39DB9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72DED-559F-1B58-4326-C8D9329FA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5B446-CEEE-C8D1-2F72-EDB502F22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C2A0-5E0F-4156-8072-BA435EFABFCB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5C993-1B40-EA71-BAF3-381362DBE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5DC89-E513-01E8-CC9A-A3EEFFD37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3395-1B1C-4779-A52F-317918203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48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77FEC-DD94-D7B0-F055-B8D2389D3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9C717F-ED3E-BCC3-8F80-3C1F24BB4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5A01F3-C1CF-DCEF-2E54-4DF8A2CFB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C2A0-5E0F-4156-8072-BA435EFABFCB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FDC76-84A7-C3BB-B263-F59B8E81B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FE669-9F69-350F-3A9F-A254A071A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3395-1B1C-4779-A52F-317918203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06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5F954-6B99-F663-0EFF-0719BCFBF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A543B-9EA8-8B7A-BFCF-C23CC6ED81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6C81BD-AD82-3951-1145-2C45828981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D2E471-E7FC-BB3B-6F6F-283C9B2F9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C2A0-5E0F-4156-8072-BA435EFABFCB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7D7B9F-C933-70FD-3979-875081918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2581AD-CAFA-D0FF-BF98-938B4A90A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3395-1B1C-4779-A52F-317918203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93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96A87-6969-C3CC-CE25-2A50BDC26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BA5C89-0061-1995-0987-0F73E3E1C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424E1D-AFB8-704B-F96D-3F9AD58FDE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6273FF-7830-36C0-E83C-D063894B41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99E34A-A0E3-9B8A-2277-BDEF3E298D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B7C60-3A51-235C-E2F7-B9DDC7E52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C2A0-5E0F-4156-8072-BA435EFABFCB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6B9511-3E13-4293-355E-8ECCECD99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70058-5945-40FC-65CB-96DDCDCCA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3395-1B1C-4779-A52F-317918203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192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3AE01-1C6E-6FDB-187C-8EEA5BFB7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454916-F614-7B2A-B98C-E5CD6C49B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C2A0-5E0F-4156-8072-BA435EFABFCB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36C11F-550C-699F-886E-5E4EE901B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E3D695-6C2E-23FB-1428-4C74B765A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3395-1B1C-4779-A52F-317918203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05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10C2FB-F02B-012A-1187-1840CCE4C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C2A0-5E0F-4156-8072-BA435EFABFCB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BECFDF-31A0-DC36-DA80-76AA1AE04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20C0FC-C0F8-3F40-71AF-D006C01D5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3395-1B1C-4779-A52F-317918203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36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368CE-59CA-071C-0457-09155AE99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7F648-D937-F640-504F-F4A295DF3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99C81A-3B02-A9EA-11A5-36D917FD82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221F0A-8B5C-3F64-65AF-D6DDCA3CF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C2A0-5E0F-4156-8072-BA435EFABFCB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5A1247-3783-91D2-D733-613A91B09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9D18C4-2075-A593-82C8-EEF7D89EE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3395-1B1C-4779-A52F-317918203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42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2ADB6-E1C9-454D-AFD0-60D71CA01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3B95E8-4243-41AD-4447-CFAB4BD6AE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5325D7-5B45-5D5A-BAEB-1B9168B894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4DA4AB-A8C6-5536-82AF-B2BC71E5B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C2A0-5E0F-4156-8072-BA435EFABFCB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731E31-13B3-9A4C-E11E-B06063F03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FB8446-DBA3-469E-A2CE-3FF94437C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3395-1B1C-4779-A52F-317918203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213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BD341F-8EC2-67B3-0577-E3E989F34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2ED46E-C873-21B5-2FF2-DA45659676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E8D5E-A39D-FA41-E9DA-9C28945B1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944C2A0-5E0F-4156-8072-BA435EFABFCB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42A64-938B-7C63-154C-EE9367B0F0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6FAFB-214C-CDBD-3D6F-275B115AC5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A763395-1B1C-4779-A52F-317918203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08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D2D94E-7DC4-2382-9AAE-E249238A7E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3268520"/>
          </a:xfrm>
        </p:spPr>
        <p:txBody>
          <a:bodyPr>
            <a:normAutofit/>
          </a:bodyPr>
          <a:lstStyle/>
          <a:p>
            <a:pPr algn="r"/>
            <a:r>
              <a:rPr lang="en-US" sz="6600" dirty="0">
                <a:solidFill>
                  <a:srgbClr val="FFFFFF"/>
                </a:solidFill>
                <a:latin typeface="Georgia" panose="02040502050405020303" pitchFamily="18" charset="0"/>
              </a:rPr>
              <a:t>How Did David Defeat Goliath?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AA7F1C-C28D-0894-FC3C-7F855AD7F7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874" y="4797188"/>
            <a:ext cx="6051236" cy="1241828"/>
          </a:xfrm>
        </p:spPr>
        <p:txBody>
          <a:bodyPr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1 Samuel 17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63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A8782B-4A96-DC7D-A6A5-29A9A6FAF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125" y="294538"/>
            <a:ext cx="10648425" cy="103366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Georgia" panose="02040502050405020303" pitchFamily="18" charset="0"/>
              </a:rPr>
              <a:t>How Did David Defeat Goliath?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94CF5-2D3D-5E8B-7543-3A49BBF12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5" y="1702340"/>
            <a:ext cx="10963275" cy="4698460"/>
          </a:xfrm>
        </p:spPr>
        <p:txBody>
          <a:bodyPr anchor="ctr">
            <a:norm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didn’t; God did.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had built a relationship with God.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was zealous for God. He abhorred evil.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feared God more than he feared man.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did something.</a:t>
            </a:r>
          </a:p>
        </p:txBody>
      </p:sp>
    </p:spTree>
    <p:extLst>
      <p:ext uri="{BB962C8B-B14F-4D97-AF65-F5344CB8AC3E}">
        <p14:creationId xmlns:p14="http://schemas.microsoft.com/office/powerpoint/2010/main" val="743394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121B356-3D54-757E-4009-4EE8CF79E2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ED8CDDCA-059B-4ABD-7EA7-FBC77ED2C4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E990E02-A6FB-D7C8-E693-BBBC09DFE1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0CD4EA1-D6E3-B5EF-2044-F58AE6B865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683C34-8C90-8FB0-C441-314A6489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8F1E63A-27AB-3973-BEDC-0218D84B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0DBEF55-DBD2-F87C-3018-CD89415FE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559938"/>
            <a:ext cx="10069017" cy="366591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" panose="020B0004020202020204" pitchFamily="34" charset="0"/>
              </a:rPr>
              <a:t>Acts 2:40 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" panose="020B0004020202020204" pitchFamily="34" charset="0"/>
              </a:rPr>
              <a:t>"Be saved from this perverse generation!"</a:t>
            </a:r>
          </a:p>
        </p:txBody>
      </p:sp>
    </p:spTree>
    <p:extLst>
      <p:ext uri="{BB962C8B-B14F-4D97-AF65-F5344CB8AC3E}">
        <p14:creationId xmlns:p14="http://schemas.microsoft.com/office/powerpoint/2010/main" val="1977777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62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Georgia</vt:lpstr>
      <vt:lpstr>Times New Roman</vt:lpstr>
      <vt:lpstr>Office Theme</vt:lpstr>
      <vt:lpstr>How Did David Defeat Goliath?</vt:lpstr>
      <vt:lpstr>How Did David Defeat Goliath?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Alan Blaylock</dc:creator>
  <cp:lastModifiedBy>Alan Blaylock</cp:lastModifiedBy>
  <cp:revision>4</cp:revision>
  <dcterms:created xsi:type="dcterms:W3CDTF">2024-12-13T22:50:36Z</dcterms:created>
  <dcterms:modified xsi:type="dcterms:W3CDTF">2025-04-29T03:15:25Z</dcterms:modified>
</cp:coreProperties>
</file>