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5" r:id="rId18"/>
    <p:sldId id="274" r:id="rId19"/>
    <p:sldId id="276" r:id="rId20"/>
    <p:sldId id="277" r:id="rId21"/>
    <p:sldId id="280" r:id="rId22"/>
    <p:sldId id="281"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516" y="30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B9B1AEB-E7E5-4B77-894B-390275849BC3}"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B1AEB-E7E5-4B77-894B-390275849BC3}"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9B1AEB-E7E5-4B77-894B-390275849BC3}"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B1AEB-E7E5-4B77-894B-390275849BC3}" type="datetimeFigureOut">
              <a:rPr lang="en-US" smtClean="0"/>
              <a:pPr/>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9B1AEB-E7E5-4B77-894B-390275849BC3}" type="datetimeFigureOut">
              <a:rPr lang="en-US" smtClean="0"/>
              <a:pPr/>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B1AEB-E7E5-4B77-894B-390275849BC3}" type="datetimeFigureOut">
              <a:rPr lang="en-US" smtClean="0"/>
              <a:pPr/>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B1AEB-E7E5-4B77-894B-390275849BC3}"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B1AEB-E7E5-4B77-894B-390275849BC3}"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B1AEB-E7E5-4B77-894B-390275849BC3}" type="datetimeFigureOut">
              <a:rPr lang="en-US" smtClean="0"/>
              <a:pPr/>
              <a:t>2/16/2025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B1158-7A8D-4363-8999-0FEB1EFEA0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EFF72D-01FB-C76A-D23E-0877BC5495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159942-05BE-08D2-F1CE-15B737841BAF}"/>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C6ADE-2C35-2BDB-B96A-A4256DC0266B}"/>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3A4C4B40-F23D-C7A6-2B6B-69C9AE597397}"/>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Accept the limitations that come with age.</a:t>
            </a:r>
          </a:p>
          <a:p>
            <a:endParaRPr lang="en-US" sz="3600" dirty="0"/>
          </a:p>
          <a:p>
            <a:r>
              <a:rPr lang="en-US" sz="2400" dirty="0"/>
              <a:t>2 Samuel 21:15-17 – “There was war again between the Philistines and Israel, and David went down together with his servants, and they fought against the Philistines. And David grew weary. 16 And </a:t>
            </a:r>
            <a:r>
              <a:rPr lang="en-US" sz="2400" dirty="0" err="1"/>
              <a:t>Ishbi-benob</a:t>
            </a:r>
            <a:r>
              <a:rPr lang="en-US" sz="2400" dirty="0"/>
              <a:t>, one of the descendants of the giants, whose spear weighed three hundred shekels of bronze, and who was armed with a new sword, thought to kill David. 17 But Abishai the son of </a:t>
            </a:r>
            <a:r>
              <a:rPr lang="en-US" sz="2400" dirty="0" err="1"/>
              <a:t>Zeruiah</a:t>
            </a:r>
            <a:r>
              <a:rPr lang="en-US" sz="2400" dirty="0"/>
              <a:t> came to his aid and attacked the Philistine and killed him. Then David's men swore to him, “You shall no longer go out with us to battle, lest you quench the lamp of Israel.”</a:t>
            </a:r>
          </a:p>
        </p:txBody>
      </p:sp>
      <p:sp>
        <p:nvSpPr>
          <p:cNvPr id="3" name="Subtitle 2">
            <a:extLst>
              <a:ext uri="{FF2B5EF4-FFF2-40B4-BE49-F238E27FC236}">
                <a16:creationId xmlns:a16="http://schemas.microsoft.com/office/drawing/2014/main" id="{513BCE19-0037-084F-D109-015F202420C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9998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319387-F481-D986-A017-E947A2BA98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E8FAFB-BF4B-733E-34F3-998042F917BD}"/>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7D0DD-7AD1-125B-718D-22C1FDEE0E69}"/>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4F7CDA2C-2074-9AF4-D566-185473C043F9}"/>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Accept the limitations that come with age.</a:t>
            </a:r>
          </a:p>
          <a:p>
            <a:endParaRPr lang="en-US" sz="3600" dirty="0"/>
          </a:p>
          <a:p>
            <a:r>
              <a:rPr lang="en-US" sz="3600" dirty="0"/>
              <a:t>Ecclesiastes 7:10 – “Say not, “Why were the former days better than these?” For it is not from wisdom that you ask this.”</a:t>
            </a:r>
          </a:p>
        </p:txBody>
      </p:sp>
      <p:sp>
        <p:nvSpPr>
          <p:cNvPr id="3" name="Subtitle 2">
            <a:extLst>
              <a:ext uri="{FF2B5EF4-FFF2-40B4-BE49-F238E27FC236}">
                <a16:creationId xmlns:a16="http://schemas.microsoft.com/office/drawing/2014/main" id="{7A3A0020-ADA8-B0A6-0C5B-75FCF16FF7DA}"/>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4184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249CE4-A9F2-136B-7162-7307C0F497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31989F-3DD2-95E8-CCB2-A1BB1AD72D15}"/>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8E820-32F6-87B2-985C-17C6AC5A76F6}"/>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5D25CE44-7B70-F094-6128-B586612189BE}"/>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Embrace the changing of your duties.</a:t>
            </a:r>
          </a:p>
          <a:p>
            <a:endParaRPr lang="en-US" sz="3600" dirty="0"/>
          </a:p>
          <a:p>
            <a:r>
              <a:rPr lang="en-US" sz="2800" dirty="0"/>
              <a:t>Numbers 8:24-26 – “24 “This applies to the Levites: from twenty-five years old and upward they shall come to do duty in the service of the tent of meeting. 25 And from the age of fifty years they shall withdraw from the duty of the service and serve no more. 26 They minister to their brothers in the tent of meeting by keeping guard, but they shall do no service. Thus shall you do to the Levites in assigning their duties.”</a:t>
            </a:r>
          </a:p>
        </p:txBody>
      </p:sp>
      <p:sp>
        <p:nvSpPr>
          <p:cNvPr id="3" name="Subtitle 2">
            <a:extLst>
              <a:ext uri="{FF2B5EF4-FFF2-40B4-BE49-F238E27FC236}">
                <a16:creationId xmlns:a16="http://schemas.microsoft.com/office/drawing/2014/main" id="{A6D6979E-2549-909E-82FF-CA6241E66BE6}"/>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9223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F7E62A-CBC2-1F0A-0E6C-5576F3FF9F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C19782-1C6B-CF3E-C956-93A294987C54}"/>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5AEC9-D05D-D832-7834-E8BDC0E53BD5}"/>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52813666-31AB-4C9D-FCDB-98995388B4C4}"/>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Press on in faith.</a:t>
            </a:r>
          </a:p>
          <a:p>
            <a:endParaRPr lang="en-US" sz="3600" dirty="0"/>
          </a:p>
          <a:p>
            <a:r>
              <a:rPr lang="en-US" sz="3600" dirty="0"/>
              <a:t>Hebrews 10:39 – “But we are not of those who </a:t>
            </a:r>
            <a:br>
              <a:rPr lang="en-US" sz="3600" dirty="0"/>
            </a:br>
            <a:r>
              <a:rPr lang="en-US" sz="3600" dirty="0"/>
              <a:t>shrink back and are destroyed, but of those </a:t>
            </a:r>
            <a:br>
              <a:rPr lang="en-US" sz="3600" dirty="0"/>
            </a:br>
            <a:r>
              <a:rPr lang="en-US" sz="3600" dirty="0"/>
              <a:t>who have faith and preserve their souls.</a:t>
            </a:r>
          </a:p>
        </p:txBody>
      </p:sp>
      <p:sp>
        <p:nvSpPr>
          <p:cNvPr id="3" name="Subtitle 2">
            <a:extLst>
              <a:ext uri="{FF2B5EF4-FFF2-40B4-BE49-F238E27FC236}">
                <a16:creationId xmlns:a16="http://schemas.microsoft.com/office/drawing/2014/main" id="{39732FC4-A9F7-ED7F-D558-BDEAE9728E56}"/>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338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B42251-D41F-878B-7AAE-28E776CBA9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D2499C-061B-5CEE-E517-39795ADAF28F}"/>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EA25F-63AA-27FF-FA1A-A20F3C08BF3B}"/>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D28F7B61-6875-0570-865D-8903317E4A73}"/>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Press on in faith.</a:t>
            </a:r>
          </a:p>
          <a:p>
            <a:endParaRPr lang="en-US" sz="3600" dirty="0"/>
          </a:p>
          <a:p>
            <a:r>
              <a:rPr lang="en-US" sz="3600" dirty="0"/>
              <a:t>2 Corinthians 4:16 – “So we do not lose heart. </a:t>
            </a:r>
            <a:br>
              <a:rPr lang="en-US" sz="3600" dirty="0"/>
            </a:br>
            <a:r>
              <a:rPr lang="en-US" sz="3600" dirty="0"/>
              <a:t>Though our outer self is wasting away, our </a:t>
            </a:r>
            <a:br>
              <a:rPr lang="en-US" sz="3600" dirty="0"/>
            </a:br>
            <a:r>
              <a:rPr lang="en-US" sz="3600" dirty="0"/>
              <a:t>inner self is being renewed day by day.”</a:t>
            </a:r>
          </a:p>
        </p:txBody>
      </p:sp>
      <p:sp>
        <p:nvSpPr>
          <p:cNvPr id="3" name="Subtitle 2">
            <a:extLst>
              <a:ext uri="{FF2B5EF4-FFF2-40B4-BE49-F238E27FC236}">
                <a16:creationId xmlns:a16="http://schemas.microsoft.com/office/drawing/2014/main" id="{6E2C96ED-75A3-21EA-8B0B-E28EC3770A0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3551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6EEEAE-82D3-4202-ACE7-6D37D2B79E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F8FAB3-4216-87A5-0E6E-97AC826D84CE}"/>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28194-991D-10A1-C7A6-3B939414AB8D}"/>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2EBAF7B0-F406-F383-63A7-984BACE758AC}"/>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Press on in faith.</a:t>
            </a:r>
          </a:p>
          <a:p>
            <a:endParaRPr lang="en-US" sz="3600" dirty="0"/>
          </a:p>
          <a:p>
            <a:r>
              <a:rPr lang="en-US" sz="3600" dirty="0"/>
              <a:t>Proverbs 4:18 – “The path of the righteous </a:t>
            </a:r>
            <a:br>
              <a:rPr lang="en-US" sz="3600" dirty="0"/>
            </a:br>
            <a:r>
              <a:rPr lang="en-US" sz="3600" dirty="0"/>
              <a:t>is like the light of dawn, which shines </a:t>
            </a:r>
            <a:br>
              <a:rPr lang="en-US" sz="3600" dirty="0"/>
            </a:br>
            <a:r>
              <a:rPr lang="en-US" sz="3600" dirty="0"/>
              <a:t>brighter and brighter until full day.”</a:t>
            </a:r>
          </a:p>
        </p:txBody>
      </p:sp>
      <p:sp>
        <p:nvSpPr>
          <p:cNvPr id="3" name="Subtitle 2">
            <a:extLst>
              <a:ext uri="{FF2B5EF4-FFF2-40B4-BE49-F238E27FC236}">
                <a16:creationId xmlns:a16="http://schemas.microsoft.com/office/drawing/2014/main" id="{8037CEB3-EF1E-FEE7-DD39-F45F1FAEA6E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0507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A8A2A3-B134-8D40-BA7D-760FC8C29F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4C3BAA-422B-9F19-EFED-8EDD4E9D6821}"/>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FEE59-7DB3-9354-92BD-F1D5212A3F32}"/>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94BEA3F9-D77F-F82A-9435-7E58C834094B}"/>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Tell your children and grandchildren </a:t>
            </a:r>
            <a:br>
              <a:rPr lang="en-US" sz="3600" dirty="0"/>
            </a:br>
            <a:r>
              <a:rPr lang="en-US" sz="3600" dirty="0"/>
              <a:t>of God’s faithfulness.</a:t>
            </a:r>
          </a:p>
          <a:p>
            <a:endParaRPr lang="en-US" sz="3600" dirty="0"/>
          </a:p>
          <a:p>
            <a:r>
              <a:rPr lang="en-US" sz="3600" dirty="0"/>
              <a:t>Psalm 78:4 – “We will not hide them from their children, but tell to the coming generation the glorious deeds of the Lord, and his might, and the wonders that he has done.”</a:t>
            </a:r>
          </a:p>
        </p:txBody>
      </p:sp>
      <p:sp>
        <p:nvSpPr>
          <p:cNvPr id="3" name="Subtitle 2">
            <a:extLst>
              <a:ext uri="{FF2B5EF4-FFF2-40B4-BE49-F238E27FC236}">
                <a16:creationId xmlns:a16="http://schemas.microsoft.com/office/drawing/2014/main" id="{6FF4FD7B-EFE2-DE34-7249-1D897AA1C8D7}"/>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4786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C9E383-B743-4964-3D5A-B3BEF2CBA6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22E603-C40F-409C-7171-FFE7882C31F5}"/>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5EB44-41B2-B857-CBA8-7F40935EA54F}"/>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4D8CDDD3-5781-7CCC-5402-00731FFBCA35}"/>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Teach the younger generation.</a:t>
            </a:r>
          </a:p>
          <a:p>
            <a:endParaRPr lang="en-US" sz="3600" dirty="0"/>
          </a:p>
          <a:p>
            <a:r>
              <a:rPr lang="en-US" sz="3600" dirty="0"/>
              <a:t>Job 12:12 – “Wisdom is with the aged, and understanding in length of days.”</a:t>
            </a:r>
          </a:p>
        </p:txBody>
      </p:sp>
      <p:sp>
        <p:nvSpPr>
          <p:cNvPr id="3" name="Subtitle 2">
            <a:extLst>
              <a:ext uri="{FF2B5EF4-FFF2-40B4-BE49-F238E27FC236}">
                <a16:creationId xmlns:a16="http://schemas.microsoft.com/office/drawing/2014/main" id="{F882AE2C-2E03-C253-16BD-AE8DCF9B676A}"/>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4822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671F15-04CC-99E5-814A-82DC170F89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B4897A-C383-7EE5-BBA2-45DC5967F927}"/>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834AA-A9CF-723B-B969-FCBCA2EB535A}"/>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5BB893BF-FE9B-27A3-A890-5D297AEBC2F4}"/>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Teach the younger generation.</a:t>
            </a:r>
          </a:p>
          <a:p>
            <a:endParaRPr lang="en-US" sz="3600" dirty="0"/>
          </a:p>
          <a:p>
            <a:r>
              <a:rPr lang="en-US" sz="2600" dirty="0"/>
              <a:t>Titus 2:2-5 – Older men are to be sober-minded, dignified, self-controlled, sound in faith, in love, and in steadfastness. 3 Older women likewise are to be reverent in behavior, not slanderers or slaves to much wine. They are to teach what is good, 4 and so train the young women to love their husbands and children, 5 to be self-controlled, pure, working at home, kind, and submissive to their own husbands, that the word of God may not be reviled.</a:t>
            </a:r>
          </a:p>
        </p:txBody>
      </p:sp>
      <p:sp>
        <p:nvSpPr>
          <p:cNvPr id="3" name="Subtitle 2">
            <a:extLst>
              <a:ext uri="{FF2B5EF4-FFF2-40B4-BE49-F238E27FC236}">
                <a16:creationId xmlns:a16="http://schemas.microsoft.com/office/drawing/2014/main" id="{5A59BF91-0696-4220-02E0-79636BD21228}"/>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3760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8CF4B6-1CAF-F256-A51C-60119C1AC5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B15DF8-AEDA-B604-BA89-E51FE526C8AE}"/>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68291-D1B9-AA35-31BB-3CC881F914F5}"/>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1410978D-5C56-F21E-1AFB-5E3CB6A399E6}"/>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Teach the younger generation.</a:t>
            </a:r>
          </a:p>
          <a:p>
            <a:endParaRPr lang="en-US" sz="3600" dirty="0"/>
          </a:p>
          <a:p>
            <a:r>
              <a:rPr lang="en-US" sz="3000" dirty="0"/>
              <a:t>2 Peter 1:13-15 – “I think it right, as long as I am in this body, to stir you up by way of reminder, 14 since I know that the putting off of my body will be soon, as our Lord Jesus Christ made clear to me. 15 And I will make every effort so that after my departure you may be able at any time to recall these things.”</a:t>
            </a:r>
          </a:p>
        </p:txBody>
      </p:sp>
      <p:sp>
        <p:nvSpPr>
          <p:cNvPr id="3" name="Subtitle 2">
            <a:extLst>
              <a:ext uri="{FF2B5EF4-FFF2-40B4-BE49-F238E27FC236}">
                <a16:creationId xmlns:a16="http://schemas.microsoft.com/office/drawing/2014/main" id="{45A56DA6-FBF1-842D-8CAA-608ED3A686E1}"/>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41494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160A2C-7D68-CB3D-4357-5B45C0F0AC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B0D18A-CB48-8186-FDF7-44EB0D1E4512}"/>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D1CBA-DD0D-9B31-9D1D-716032535170}"/>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5CD2DCAC-E695-E942-CA74-F9929072AEF0}"/>
              </a:ext>
            </a:extLst>
          </p:cNvPr>
          <p:cNvSpPr txBox="1">
            <a:spLocks/>
          </p:cNvSpPr>
          <p:nvPr/>
        </p:nvSpPr>
        <p:spPr>
          <a:xfrm>
            <a:off x="609600" y="16764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600" u="sng" dirty="0"/>
          </a:p>
          <a:p>
            <a:endParaRPr lang="en-US" sz="3600" u="sng" dirty="0"/>
          </a:p>
          <a:p>
            <a:r>
              <a:rPr lang="en-US" sz="3600" dirty="0"/>
              <a:t>Psalm 71:18 – “So even to old age and gray hairs, O God, do not forsake me, until… </a:t>
            </a:r>
            <a:r>
              <a:rPr lang="en-US" sz="3600" dirty="0">
                <a:noFill/>
              </a:rPr>
              <a:t>I proclaim your might to another generation, your power to all those to come.”</a:t>
            </a:r>
          </a:p>
        </p:txBody>
      </p:sp>
      <p:sp>
        <p:nvSpPr>
          <p:cNvPr id="3" name="Subtitle 2">
            <a:extLst>
              <a:ext uri="{FF2B5EF4-FFF2-40B4-BE49-F238E27FC236}">
                <a16:creationId xmlns:a16="http://schemas.microsoft.com/office/drawing/2014/main" id="{8A44ED21-AAAE-A029-7E31-D101C810667A}"/>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632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inVertical)">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FF3FF3-1C75-72FE-A6B6-9CB53461C1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14AC23-CFB1-46EF-0869-812B8D67219C}"/>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2ACB7-7657-451A-86C8-9AF1AB937E35}"/>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71742E33-A21C-EFB4-A640-9C13D04E71F5}"/>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Set a good example.</a:t>
            </a:r>
          </a:p>
          <a:p>
            <a:endParaRPr lang="en-US" sz="3600" dirty="0"/>
          </a:p>
          <a:p>
            <a:r>
              <a:rPr lang="en-US" sz="3600" dirty="0"/>
              <a:t>Hebrews 12:1 – “Therefore, since we are surrounded by so great a cloud of witnesses, let us also lay aside every weight, and sin which clings so closely, and let us run with endurance the race that is set before us.”</a:t>
            </a:r>
          </a:p>
        </p:txBody>
      </p:sp>
      <p:sp>
        <p:nvSpPr>
          <p:cNvPr id="3" name="Subtitle 2">
            <a:extLst>
              <a:ext uri="{FF2B5EF4-FFF2-40B4-BE49-F238E27FC236}">
                <a16:creationId xmlns:a16="http://schemas.microsoft.com/office/drawing/2014/main" id="{35FB9422-7882-53FB-B4F5-4505918220D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1214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C3A95A-3621-5B46-2AD8-2B6222FBA2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92D415-AC30-CBCA-5C71-1FFA3A5D108B}"/>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18E4A-2255-5931-16CA-A97F2EDCA0FA}"/>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1B0D667D-4D06-88F4-E368-4787727FC057}"/>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How you can serve:</a:t>
            </a:r>
          </a:p>
          <a:p>
            <a:r>
              <a:rPr lang="en-US" sz="3600" dirty="0"/>
              <a:t>Do what you can.</a:t>
            </a:r>
          </a:p>
          <a:p>
            <a:endParaRPr lang="en-US" sz="3600" dirty="0"/>
          </a:p>
        </p:txBody>
      </p:sp>
      <p:sp>
        <p:nvSpPr>
          <p:cNvPr id="3" name="Subtitle 2">
            <a:extLst>
              <a:ext uri="{FF2B5EF4-FFF2-40B4-BE49-F238E27FC236}">
                <a16:creationId xmlns:a16="http://schemas.microsoft.com/office/drawing/2014/main" id="{72E73983-5E15-BD0E-4412-C2B87BC0DCC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0013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36E821-E74E-4824-54FA-0D5B3C3ECB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44579D6-E70D-3D44-AC64-3E736E240245}"/>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09667-A99F-E3BE-ECF5-5663835DB56B}"/>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70D95D68-8121-13DF-78CA-816D37164C90}"/>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600" dirty="0"/>
          </a:p>
          <a:p>
            <a:r>
              <a:rPr lang="en-US" sz="3600" dirty="0"/>
              <a:t>2 Timothy 4:7 – “I have fought the good fight, I have finished the race, I have kept the faith. Henceforth there is laid up for me the crown of righteousness, which the Lord, the righteous judge, will award to me on that day, and not only to me but also to all who have loved his appearing.”</a:t>
            </a:r>
          </a:p>
        </p:txBody>
      </p:sp>
      <p:sp>
        <p:nvSpPr>
          <p:cNvPr id="3" name="Subtitle 2">
            <a:extLst>
              <a:ext uri="{FF2B5EF4-FFF2-40B4-BE49-F238E27FC236}">
                <a16:creationId xmlns:a16="http://schemas.microsoft.com/office/drawing/2014/main" id="{F5D27210-7D39-C8D7-2767-C227C07C4C35}"/>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20675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052089-0531-9ABB-6326-7B89A64930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7E8AC48-B893-08D1-B526-C86C3B68C65E}"/>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AB9AA-8445-78DC-45CE-8692AF7D09F7}"/>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715917D8-714D-5FFA-7713-C42F5C75FC9E}"/>
              </a:ext>
            </a:extLst>
          </p:cNvPr>
          <p:cNvSpPr txBox="1">
            <a:spLocks/>
          </p:cNvSpPr>
          <p:nvPr/>
        </p:nvSpPr>
        <p:spPr>
          <a:xfrm>
            <a:off x="609600" y="16764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600" u="sng" dirty="0"/>
          </a:p>
          <a:p>
            <a:endParaRPr lang="en-US" sz="3600" u="sng" dirty="0"/>
          </a:p>
          <a:p>
            <a:r>
              <a:rPr lang="en-US" sz="3600" dirty="0"/>
              <a:t>Psalm 71:18 – “So even to old age and gray hairs, O God, do not forsake me, until… I proclaim your might to another generation, your power to all those to come.”</a:t>
            </a:r>
          </a:p>
        </p:txBody>
      </p:sp>
      <p:sp>
        <p:nvSpPr>
          <p:cNvPr id="3" name="Subtitle 2">
            <a:extLst>
              <a:ext uri="{FF2B5EF4-FFF2-40B4-BE49-F238E27FC236}">
                <a16:creationId xmlns:a16="http://schemas.microsoft.com/office/drawing/2014/main" id="{03F7A17E-7045-C6B1-F82B-9A26739F28F4}"/>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20871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E081F-648B-472C-95AE-03261A646EED}"/>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E5033ECE-04E4-5772-6AE8-049159E4A602}"/>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The danger of pulling up short.</a:t>
            </a:r>
          </a:p>
          <a:p>
            <a:endParaRPr lang="en-US" sz="3600" u="sng" dirty="0"/>
          </a:p>
          <a:p>
            <a:r>
              <a:rPr lang="en-US" sz="3600" dirty="0"/>
              <a:t>1 Kings 11:4 – “For when Solomon was old his wives turned away his heart after other gods, and his heart was not wholly true to the Lord his God, as was the heart of David his father.”</a:t>
            </a:r>
          </a:p>
        </p:txBody>
      </p:sp>
      <p:sp>
        <p:nvSpPr>
          <p:cNvPr id="3" name="Subtitle 2">
            <a:extLst>
              <a:ext uri="{FF2B5EF4-FFF2-40B4-BE49-F238E27FC236}">
                <a16:creationId xmlns:a16="http://schemas.microsoft.com/office/drawing/2014/main" id="{A5508A9B-74A4-D5E5-B3E2-39870CE16070}"/>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8487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EC3F65-C772-D4EE-60F2-C56A2E1507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1E2F43-37FC-23E8-22CE-76BB77267D57}"/>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32BA7-F3C1-54EF-2FA4-1D59D4E14059}"/>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CCE504ED-CDD8-75BA-DBA7-461711CDFF95}"/>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The danger of pulling up short.</a:t>
            </a:r>
          </a:p>
          <a:p>
            <a:endParaRPr lang="en-US" sz="3600" u="sng" dirty="0"/>
          </a:p>
          <a:p>
            <a:r>
              <a:rPr lang="en-US" sz="3600" dirty="0"/>
              <a:t>2 </a:t>
            </a:r>
            <a:r>
              <a:rPr lang="en-US" sz="3600"/>
              <a:t>Chronicles 16:12 </a:t>
            </a:r>
            <a:r>
              <a:rPr lang="en-US" sz="3600" dirty="0"/>
              <a:t>– “In the thirty-ninth year of his reign Asa was diseased in his feet, and his disease became severe. Yet even in his disease he did not seek the Lord, but sought help from physicians.”</a:t>
            </a:r>
          </a:p>
        </p:txBody>
      </p:sp>
      <p:sp>
        <p:nvSpPr>
          <p:cNvPr id="3" name="Subtitle 2">
            <a:extLst>
              <a:ext uri="{FF2B5EF4-FFF2-40B4-BE49-F238E27FC236}">
                <a16:creationId xmlns:a16="http://schemas.microsoft.com/office/drawing/2014/main" id="{2B8F66D9-C4BF-DE12-FAE8-5A8499E67753}"/>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3063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3A07E7-CCAE-372D-AE7F-CC8E8528CF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7E1E1F-8811-683A-9E8D-762E639D9FD4}"/>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2E8D9-7A0F-684E-B043-8C4B1672D9E3}"/>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0F74231C-17B3-DCE1-40F5-4744E8C59636}"/>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The danger of pulling up short.</a:t>
            </a:r>
          </a:p>
          <a:p>
            <a:endParaRPr lang="en-US" sz="3600" u="sng" dirty="0"/>
          </a:p>
          <a:p>
            <a:r>
              <a:rPr lang="en-US" sz="3600" dirty="0"/>
              <a:t>1 Timothy 5:5-6 – “She who is truly a widow, left all alone, has set her hope on God and continues in supplications and prayers night and day, 6 but she who is self-indulgent is dead even while she lives.”</a:t>
            </a:r>
          </a:p>
        </p:txBody>
      </p:sp>
      <p:sp>
        <p:nvSpPr>
          <p:cNvPr id="3" name="Subtitle 2">
            <a:extLst>
              <a:ext uri="{FF2B5EF4-FFF2-40B4-BE49-F238E27FC236}">
                <a16:creationId xmlns:a16="http://schemas.microsoft.com/office/drawing/2014/main" id="{14A82A28-F661-5F1F-62EE-B214B11C68F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9969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C2F730-1F7C-10B1-5FD5-011534CE83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086720-1C3E-AFA3-3CFC-AB4066BEAC51}"/>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673076-BFF6-8362-9EB9-F099E3701F87}"/>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6E30D2A9-14E9-BAAF-7595-7504F3EF20D6}"/>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Don’t despise your old age.</a:t>
            </a:r>
          </a:p>
          <a:p>
            <a:endParaRPr lang="en-US" sz="3600" dirty="0"/>
          </a:p>
          <a:p>
            <a:r>
              <a:rPr lang="en-US" sz="3600" dirty="0"/>
              <a:t>Proverbs 16:31 – “Gray hair is a crown of glory; </a:t>
            </a:r>
            <a:br>
              <a:rPr lang="en-US" sz="3600" dirty="0"/>
            </a:br>
            <a:r>
              <a:rPr lang="en-US" sz="3600" dirty="0"/>
              <a:t>it is gained in a righteous life.”</a:t>
            </a:r>
          </a:p>
        </p:txBody>
      </p:sp>
      <p:sp>
        <p:nvSpPr>
          <p:cNvPr id="3" name="Subtitle 2">
            <a:extLst>
              <a:ext uri="{FF2B5EF4-FFF2-40B4-BE49-F238E27FC236}">
                <a16:creationId xmlns:a16="http://schemas.microsoft.com/office/drawing/2014/main" id="{73B4A6A6-0576-425A-B0AD-E4500A06588D}"/>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23917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6A3FFC-8A8F-C4A1-176D-1B6054400D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1A57C97-9008-9193-A6C5-236951A81C86}"/>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3B570-F121-A1A8-453A-E32F6D5D75F7}"/>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769A1034-7E03-0775-8AD0-162F565BDD47}"/>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Don’t despise your old age.</a:t>
            </a:r>
          </a:p>
          <a:p>
            <a:endParaRPr lang="en-US" sz="3600" dirty="0"/>
          </a:p>
          <a:p>
            <a:r>
              <a:rPr lang="en-US" sz="3600" dirty="0"/>
              <a:t>Proverbs 20:29 – “The glory of young men is their strength, but the splendor of old men is their gray hair.”</a:t>
            </a:r>
          </a:p>
        </p:txBody>
      </p:sp>
      <p:sp>
        <p:nvSpPr>
          <p:cNvPr id="3" name="Subtitle 2">
            <a:extLst>
              <a:ext uri="{FF2B5EF4-FFF2-40B4-BE49-F238E27FC236}">
                <a16:creationId xmlns:a16="http://schemas.microsoft.com/office/drawing/2014/main" id="{F8220875-4F43-002C-627C-AD9A0E26417B}"/>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0048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12FD3D-4653-FC16-A4DB-48B832C03C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AC7032-3CD9-FAEB-5008-466E49B2B0BA}"/>
              </a:ext>
            </a:extLst>
          </p:cNvPr>
          <p:cNvSpPr/>
          <p:nvPr/>
        </p:nvSpPr>
        <p:spPr>
          <a:xfrm>
            <a:off x="0" y="0"/>
            <a:ext cx="12192000" cy="685800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C978B-96EB-0D60-FFBA-107CC085BFEA}"/>
              </a:ext>
            </a:extLst>
          </p:cNvPr>
          <p:cNvSpPr>
            <a:spLocks noGrp="1"/>
          </p:cNvSpPr>
          <p:nvPr>
            <p:ph type="ctrTitle"/>
          </p:nvPr>
        </p:nvSpPr>
        <p:spPr>
          <a:xfrm>
            <a:off x="0" y="0"/>
            <a:ext cx="12268200" cy="1143000"/>
          </a:xfrm>
        </p:spPr>
        <p:txBody>
          <a:bodyPr>
            <a:normAutofit/>
          </a:bodyPr>
          <a:lstStyle/>
          <a:p>
            <a:r>
              <a:rPr lang="en-US" sz="6600" dirty="0"/>
              <a:t>Faithful to the Finish Line</a:t>
            </a:r>
          </a:p>
        </p:txBody>
      </p:sp>
      <p:sp>
        <p:nvSpPr>
          <p:cNvPr id="11" name="Subtitle 2">
            <a:extLst>
              <a:ext uri="{FF2B5EF4-FFF2-40B4-BE49-F238E27FC236}">
                <a16:creationId xmlns:a16="http://schemas.microsoft.com/office/drawing/2014/main" id="{FB96BC6F-473A-CAAC-C5B2-615C16BDC164}"/>
              </a:ext>
            </a:extLst>
          </p:cNvPr>
          <p:cNvSpPr txBox="1">
            <a:spLocks/>
          </p:cNvSpPr>
          <p:nvPr/>
        </p:nvSpPr>
        <p:spPr>
          <a:xfrm>
            <a:off x="609600" y="1981200"/>
            <a:ext cx="109728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a:t>Words of encouragements:</a:t>
            </a:r>
          </a:p>
          <a:p>
            <a:r>
              <a:rPr lang="en-US" sz="3600" dirty="0"/>
              <a:t>Know that God still expects fruitfulness.</a:t>
            </a:r>
          </a:p>
          <a:p>
            <a:endParaRPr lang="en-US" sz="3600" dirty="0"/>
          </a:p>
          <a:p>
            <a:r>
              <a:rPr lang="en-US" sz="3600" dirty="0"/>
              <a:t>Psalm 92:12-14 – The righteous flourish like the palm tree and grow like a cedar in Lebanon. 13 They are planted in the house of the Lord; they flourish in the courts of our God. 14 They still bear fruit in old age; they are ever full of sap and green.</a:t>
            </a:r>
          </a:p>
        </p:txBody>
      </p:sp>
      <p:sp>
        <p:nvSpPr>
          <p:cNvPr id="3" name="Subtitle 2">
            <a:extLst>
              <a:ext uri="{FF2B5EF4-FFF2-40B4-BE49-F238E27FC236}">
                <a16:creationId xmlns:a16="http://schemas.microsoft.com/office/drawing/2014/main" id="{A354D0AC-E4D9-0BEA-F88F-ECFA0F4387F6}"/>
              </a:ext>
            </a:extLst>
          </p:cNvPr>
          <p:cNvSpPr txBox="1">
            <a:spLocks/>
          </p:cNvSpPr>
          <p:nvPr/>
        </p:nvSpPr>
        <p:spPr>
          <a:xfrm>
            <a:off x="0" y="1066800"/>
            <a:ext cx="12192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(There’s No Such Thing As Retirement)</a:t>
            </a:r>
            <a:endParaRPr lang="en-US" sz="2800" dirty="0">
              <a:noFill/>
            </a:endParaRPr>
          </a:p>
        </p:txBody>
      </p:sp>
    </p:spTree>
    <p:extLst>
      <p:ext uri="{BB962C8B-B14F-4D97-AF65-F5344CB8AC3E}">
        <p14:creationId xmlns:p14="http://schemas.microsoft.com/office/powerpoint/2010/main" val="11978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oken/Kertayasa">
      <a:majorFont>
        <a:latin typeface="Kertayasa"/>
        <a:ea typeface=""/>
        <a:cs typeface=""/>
      </a:majorFont>
      <a:minorFont>
        <a:latin typeface="Packard Antiq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1426</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Kertayasa</vt:lpstr>
      <vt:lpstr>Packard Antique</vt:lpstr>
      <vt:lpstr>Office Theme</vt:lpstr>
      <vt:lpstr>PowerPoint Presentation</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Faithful to the Finish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Big L</dc:creator>
  <cp:lastModifiedBy>Z. Redmon</cp:lastModifiedBy>
  <cp:revision>14</cp:revision>
  <dcterms:created xsi:type="dcterms:W3CDTF">2016-09-02T19:40:10Z</dcterms:created>
  <dcterms:modified xsi:type="dcterms:W3CDTF">2025-02-16T13:50:59Z</dcterms:modified>
</cp:coreProperties>
</file>