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74" r:id="rId13"/>
    <p:sldId id="269" r:id="rId14"/>
    <p:sldId id="270" r:id="rId15"/>
    <p:sldId id="271" r:id="rId16"/>
    <p:sldId id="272" r:id="rId17"/>
    <p:sldId id="273" r:id="rId18"/>
    <p:sldId id="25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50" y="1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B1AEB-E7E5-4B77-894B-390275849BC3}" type="datetimeFigureOut">
              <a:rPr lang="en-US" smtClean="0"/>
              <a:pPr/>
              <a:t>5/8/2024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B1158-7A8D-4363-8999-0FEB1EFEA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u="sng" dirty="0"/>
              <a:t>A standard of measurement:</a:t>
            </a:r>
          </a:p>
          <a:p>
            <a:r>
              <a:rPr lang="en-US" dirty="0"/>
              <a:t>5 Questions</a:t>
            </a:r>
          </a:p>
          <a:p>
            <a:endParaRPr lang="en-US" dirty="0"/>
          </a:p>
          <a:p>
            <a:r>
              <a:rPr lang="en-US" dirty="0"/>
              <a:t>Question #3: Does this keep me from fulfilling my spiritual responsibilities?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CE814A-F23F-0045-C6A9-AF618F261B1E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7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u="sng" dirty="0"/>
              <a:t>A standard of measurement:</a:t>
            </a:r>
          </a:p>
          <a:p>
            <a:r>
              <a:rPr lang="en-US" dirty="0"/>
              <a:t>5 Questions</a:t>
            </a:r>
          </a:p>
          <a:p>
            <a:endParaRPr lang="en-US" dirty="0"/>
          </a:p>
          <a:p>
            <a:r>
              <a:rPr lang="en-US" dirty="0"/>
              <a:t>Question #4: Am I giving too much time/energy/money to this?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A50B0D-3F31-008C-B9F6-B582E9FE6910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u="sng" dirty="0"/>
              <a:t>A standard of measurement:</a:t>
            </a:r>
          </a:p>
          <a:p>
            <a:r>
              <a:rPr lang="en-US" dirty="0"/>
              <a:t>5 Questions</a:t>
            </a:r>
          </a:p>
          <a:p>
            <a:endParaRPr lang="en-US" dirty="0"/>
          </a:p>
          <a:p>
            <a:r>
              <a:rPr lang="en-US" dirty="0"/>
              <a:t>Question #5: Does this rival my </a:t>
            </a:r>
            <a:br>
              <a:rPr lang="en-US" dirty="0"/>
            </a:br>
            <a:r>
              <a:rPr lang="en-US" dirty="0"/>
              <a:t>love and affection for God?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CB712E-EE8B-3320-09A3-92F774F644A2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8153400" cy="4419600"/>
          </a:xfrm>
        </p:spPr>
        <p:txBody>
          <a:bodyPr/>
          <a:lstStyle/>
          <a:p>
            <a:r>
              <a:rPr lang="en-US" u="sng" dirty="0"/>
              <a:t>The weight of cell phone usage:</a:t>
            </a:r>
          </a:p>
          <a:p>
            <a:endParaRPr lang="en-US" u="sng" dirty="0"/>
          </a:p>
          <a:p>
            <a:r>
              <a:rPr lang="en-US" dirty="0"/>
              <a:t>Can I do this for God’s glory?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26B63-D70F-FDA1-CAA8-732B9770A72C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8153400" cy="4419600"/>
          </a:xfrm>
        </p:spPr>
        <p:txBody>
          <a:bodyPr/>
          <a:lstStyle/>
          <a:p>
            <a:r>
              <a:rPr lang="en-US" u="sng" dirty="0"/>
              <a:t>The weight of cell phone usage:</a:t>
            </a:r>
          </a:p>
          <a:p>
            <a:endParaRPr lang="en-US" u="sng" dirty="0"/>
          </a:p>
          <a:p>
            <a:r>
              <a:rPr lang="en-US" dirty="0"/>
              <a:t>Can I do this for God’s glory?</a:t>
            </a:r>
          </a:p>
          <a:p>
            <a:r>
              <a:rPr lang="en-US" u="sng" dirty="0"/>
              <a:t>Does this draw me closer to God?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6A0540-38DF-DDD4-FCD1-6A2E6FD0F79E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0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8153400" cy="4419600"/>
          </a:xfrm>
        </p:spPr>
        <p:txBody>
          <a:bodyPr/>
          <a:lstStyle/>
          <a:p>
            <a:r>
              <a:rPr lang="en-US" u="sng" dirty="0"/>
              <a:t>The weight of cell phone usage:</a:t>
            </a:r>
          </a:p>
          <a:p>
            <a:endParaRPr lang="en-US" u="sng" dirty="0"/>
          </a:p>
          <a:p>
            <a:r>
              <a:rPr lang="en-US" dirty="0"/>
              <a:t>Can I do this for God’s glory?</a:t>
            </a:r>
          </a:p>
          <a:p>
            <a:r>
              <a:rPr lang="en-US" dirty="0"/>
              <a:t>Does this draw me closer to God?</a:t>
            </a:r>
          </a:p>
          <a:p>
            <a:r>
              <a:rPr lang="en-US" u="sng" dirty="0"/>
              <a:t>Does this stop me from fulfilling responsibility.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9F8F33-3C5D-E7D4-B7A3-4F49D7DB870F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6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8153400" cy="4419600"/>
          </a:xfrm>
        </p:spPr>
        <p:txBody>
          <a:bodyPr/>
          <a:lstStyle/>
          <a:p>
            <a:r>
              <a:rPr lang="en-US" u="sng" dirty="0"/>
              <a:t>The weight of cell phone usage:</a:t>
            </a:r>
          </a:p>
          <a:p>
            <a:endParaRPr lang="en-US" u="sng" dirty="0"/>
          </a:p>
          <a:p>
            <a:r>
              <a:rPr lang="en-US" dirty="0"/>
              <a:t>Can I do this for God’s glory?</a:t>
            </a:r>
          </a:p>
          <a:p>
            <a:r>
              <a:rPr lang="en-US" dirty="0"/>
              <a:t>Does this draw me closer to God?</a:t>
            </a:r>
          </a:p>
          <a:p>
            <a:r>
              <a:rPr lang="en-US" dirty="0"/>
              <a:t>Does this stop me from fulfilling responsibility.</a:t>
            </a:r>
          </a:p>
          <a:p>
            <a:r>
              <a:rPr lang="en-US" u="sng" dirty="0"/>
              <a:t>Am I giving too many resources to this?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F92E80-2586-F279-D9C1-67884862F46A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8153400" cy="4419600"/>
          </a:xfrm>
        </p:spPr>
        <p:txBody>
          <a:bodyPr/>
          <a:lstStyle/>
          <a:p>
            <a:r>
              <a:rPr lang="en-US" u="sng" dirty="0"/>
              <a:t>The weight of cell phone usage:</a:t>
            </a:r>
          </a:p>
          <a:p>
            <a:endParaRPr lang="en-US" u="sng" dirty="0"/>
          </a:p>
          <a:p>
            <a:r>
              <a:rPr lang="en-US" dirty="0"/>
              <a:t>Can I do this for God’s glory?</a:t>
            </a:r>
          </a:p>
          <a:p>
            <a:r>
              <a:rPr lang="en-US" dirty="0"/>
              <a:t>Does this draw me closer to God?</a:t>
            </a:r>
          </a:p>
          <a:p>
            <a:r>
              <a:rPr lang="en-US" dirty="0"/>
              <a:t>Does this stop me from fulfilling responsibility.</a:t>
            </a:r>
          </a:p>
          <a:p>
            <a:r>
              <a:rPr lang="en-US" dirty="0"/>
              <a:t>Am I giving too many resources to this?</a:t>
            </a:r>
          </a:p>
          <a:p>
            <a:r>
              <a:rPr lang="en-US" u="sng" dirty="0"/>
              <a:t>Does this rival my love and affection for God?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FBE094-B7CD-236E-3B18-AE51F49C81D6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2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5E081F-648B-472C-95AE-03261A646EED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1 Corinthians 10:23 – “All things are lawful,” but not all things are helpful. “All things are lawful,” but not all things build up.</a:t>
            </a:r>
          </a:p>
        </p:txBody>
      </p:sp>
    </p:spTree>
    <p:extLst>
      <p:ext uri="{BB962C8B-B14F-4D97-AF65-F5344CB8AC3E}">
        <p14:creationId xmlns:p14="http://schemas.microsoft.com/office/powerpoint/2010/main" val="184879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Hebrews 12:1 – “Therefore, since we are surrounded by so great a cloud of witnesses let us lay aside every weight and sin which clings so closely, and let us run with endurance the race that is set before us…”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3BEE4-CD4C-4995-58B3-4F3C05776F60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9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Hebrews 12:1 – “</a:t>
            </a:r>
            <a:r>
              <a:rPr lang="en-US" u="sng" dirty="0"/>
              <a:t>Therefore</a:t>
            </a:r>
            <a:r>
              <a:rPr lang="en-US" dirty="0"/>
              <a:t>, since we are surrounded by so great a cloud of witnesses let us lay aside every weight and sin which clings so closely, and let us run with endurance the race that is set before us…”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29DB9E-C9EC-7398-F1C4-10C61C8BB3D2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25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Hebrews 12:1 – “Therefore, since we are surrounded by so great a cloud of witnesses </a:t>
            </a:r>
            <a:r>
              <a:rPr lang="en-US" u="sng" dirty="0"/>
              <a:t>let us lay aside</a:t>
            </a:r>
            <a:r>
              <a:rPr lang="en-US" dirty="0"/>
              <a:t> every weight and sin which clings so closely, and let us run with endurance the race that is set before us…”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1AAEB2-2F5B-913F-0EAE-DFAF0ECC97DF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0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dirty="0" err="1"/>
              <a:t>Apotithemi</a:t>
            </a:r>
            <a:r>
              <a:rPr lang="en-US" dirty="0"/>
              <a:t> = “lay aside”</a:t>
            </a:r>
          </a:p>
          <a:p>
            <a:endParaRPr lang="en-US" dirty="0"/>
          </a:p>
          <a:p>
            <a:r>
              <a:rPr lang="en-US" dirty="0"/>
              <a:t>Apo = away</a:t>
            </a:r>
          </a:p>
          <a:p>
            <a:r>
              <a:rPr lang="en-US" dirty="0" err="1"/>
              <a:t>Tithemi</a:t>
            </a:r>
            <a:r>
              <a:rPr lang="en-US" dirty="0"/>
              <a:t> = to place or lay something down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375917-4AF7-F3E3-21A0-653E783ED6FD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8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Hebrews 12:1 – “Therefore, since we are surrounded by so great a cloud of witnesses let us lay aside </a:t>
            </a:r>
            <a:r>
              <a:rPr lang="en-US" u="sng" dirty="0"/>
              <a:t>every weight</a:t>
            </a:r>
            <a:r>
              <a:rPr lang="en-US" dirty="0"/>
              <a:t> and sin which clings so closely, and let us run with endurance the race that is set before us…”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238D38-D6CF-7317-2A9D-2BB0A51705E6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u="sng" dirty="0"/>
              <a:t>A standard of measurement:</a:t>
            </a:r>
          </a:p>
          <a:p>
            <a:r>
              <a:rPr lang="en-US" dirty="0"/>
              <a:t>5 Questions</a:t>
            </a:r>
          </a:p>
          <a:p>
            <a:endParaRPr lang="en-US" dirty="0"/>
          </a:p>
          <a:p>
            <a:r>
              <a:rPr lang="en-US" dirty="0"/>
              <a:t>Question #1: Can I do this </a:t>
            </a:r>
            <a:br>
              <a:rPr lang="en-US" dirty="0"/>
            </a:br>
            <a:r>
              <a:rPr lang="en-US" dirty="0"/>
              <a:t>for God’s glory?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F8288C-4A8F-9EAC-223A-47B1C3E9A80C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2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"/>
            <a:ext cx="9144000" cy="1905000"/>
          </a:xfrm>
        </p:spPr>
        <p:txBody>
          <a:bodyPr>
            <a:normAutofit/>
          </a:bodyPr>
          <a:lstStyle/>
          <a:p>
            <a:r>
              <a:rPr lang="en-US" sz="5400" dirty="0"/>
              <a:t>Weights that </a:t>
            </a:r>
            <a:br>
              <a:rPr lang="en-US" sz="5400" dirty="0"/>
            </a:br>
            <a:r>
              <a:rPr lang="en-US" sz="5400" dirty="0"/>
              <a:t>Hinder Running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590800"/>
            <a:ext cx="7772400" cy="3962400"/>
          </a:xfrm>
        </p:spPr>
        <p:txBody>
          <a:bodyPr/>
          <a:lstStyle/>
          <a:p>
            <a:r>
              <a:rPr lang="en-US" u="sng" dirty="0"/>
              <a:t>A standard of measurement:</a:t>
            </a:r>
          </a:p>
          <a:p>
            <a:r>
              <a:rPr lang="en-US" dirty="0"/>
              <a:t>5 Questions</a:t>
            </a:r>
          </a:p>
          <a:p>
            <a:endParaRPr lang="en-US" dirty="0"/>
          </a:p>
          <a:p>
            <a:r>
              <a:rPr lang="en-US" dirty="0"/>
              <a:t>Question #2: Does this draw me closer to God or does it draw me closer to the world?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E21599-56B9-B032-157B-49A3CCA874D5}"/>
              </a:ext>
            </a:extLst>
          </p:cNvPr>
          <p:cNvSpPr/>
          <p:nvPr/>
        </p:nvSpPr>
        <p:spPr>
          <a:xfrm>
            <a:off x="8467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oken/Kertayasa">
      <a:majorFont>
        <a:latin typeface="Kertayasa"/>
        <a:ea typeface=""/>
        <a:cs typeface=""/>
      </a:majorFont>
      <a:minorFont>
        <a:latin typeface="Packard Antiq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577</Words>
  <Application>Microsoft Office PowerPoint</Application>
  <PresentationFormat>Widescreen</PresentationFormat>
  <Paragraphs>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Kertayasa</vt:lpstr>
      <vt:lpstr>Packard Antique</vt:lpstr>
      <vt:lpstr>Office Theme</vt:lpstr>
      <vt:lpstr>PowerPoint Presentation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Weights that  Hinder Running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Big L</dc:creator>
  <cp:lastModifiedBy>Zach Redmon</cp:lastModifiedBy>
  <cp:revision>9</cp:revision>
  <dcterms:created xsi:type="dcterms:W3CDTF">2016-09-02T19:40:10Z</dcterms:created>
  <dcterms:modified xsi:type="dcterms:W3CDTF">2024-05-08T17:51:26Z</dcterms:modified>
</cp:coreProperties>
</file>