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4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3377"/>
            <a:ext cx="9144000" cy="3236586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Character For Unity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Ephesians 4:1-3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Character For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Gentle Humility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Patient Forbearance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Love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Peace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4:2-3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18:9-14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3:8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2:3-4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6:1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B8A86-F114-7FBF-EB77-439E48414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0E55A-943E-A7FC-F94E-38E074BC3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Character For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3C62E-2074-C1DD-CAA1-9A909F3E89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Gentle Humility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Patient Forbearance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Love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Peace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EEE26-E022-99B5-D60F-BA30D9712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4:2-3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6:1-8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13:7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6:2</a:t>
            </a:r>
          </a:p>
        </p:txBody>
      </p:sp>
    </p:spTree>
    <p:extLst>
      <p:ext uri="{BB962C8B-B14F-4D97-AF65-F5344CB8AC3E}">
        <p14:creationId xmlns:p14="http://schemas.microsoft.com/office/powerpoint/2010/main" val="382010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FB4CD-C6F3-5E21-4B18-D12ED01BE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1B7F7-F183-D2A6-F075-85739FBB7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Character For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C2DEC-463A-0FB5-8958-BAB7374E44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Gentle Humility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Patient Forbearance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Love &amp; Peace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72BE-E0FB-4673-D81A-7CB9C8CD3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4:2-3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2:11-22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3:10-11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3:28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11:18-19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2:19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12:18</a:t>
            </a:r>
          </a:p>
        </p:txBody>
      </p:sp>
    </p:spTree>
    <p:extLst>
      <p:ext uri="{BB962C8B-B14F-4D97-AF65-F5344CB8AC3E}">
        <p14:creationId xmlns:p14="http://schemas.microsoft.com/office/powerpoint/2010/main" val="2632345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6A2A2-5288-480E-30DC-D1904B1BB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78124-A688-CC94-27BD-9655ECB31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Character For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562B8-13CD-4C3D-E4CF-14C6974220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Gentle Humility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Patient Forbearance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Love &amp; Peace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Growth In Christ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BFC18A-D3A6-8339-E862-3CCC4F88D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4:14-16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3:16</a:t>
            </a:r>
          </a:p>
        </p:txBody>
      </p:sp>
    </p:spTree>
    <p:extLst>
      <p:ext uri="{BB962C8B-B14F-4D97-AF65-F5344CB8AC3E}">
        <p14:creationId xmlns:p14="http://schemas.microsoft.com/office/powerpoint/2010/main" val="1758372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14</TotalTime>
  <Words>84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Character For Unity</vt:lpstr>
      <vt:lpstr>Character For Unity</vt:lpstr>
      <vt:lpstr>Character For Unity</vt:lpstr>
      <vt:lpstr>Character For Unity</vt:lpstr>
      <vt:lpstr>Character For Unity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2026-02-21T12:46:03Z</dcterms:created>
  <dcterms:modified xsi:type="dcterms:W3CDTF">2026-02-21T13:00:03Z</dcterms:modified>
</cp:coreProperties>
</file>