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5" r:id="rId4"/>
    <p:sldId id="264" r:id="rId5"/>
    <p:sldId id="263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God Is Love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1John 4:7-10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Is Love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8157" y="1825625"/>
            <a:ext cx="10665643" cy="4667250"/>
          </a:xfrm>
        </p:spPr>
        <p:txBody>
          <a:bodyPr anchor="ctr" anchorCtr="1"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6000" i="1" dirty="0">
                <a:solidFill>
                  <a:schemeClr val="accent4"/>
                </a:solidFill>
              </a:rPr>
              <a:t>God is love, and the one who abides in love abides in God, and God abides in him.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6000" dirty="0">
                <a:solidFill>
                  <a:schemeClr val="accent4"/>
                </a:solidFill>
              </a:rPr>
              <a:t>1John 4:16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04710-BA52-923E-F18C-ED2DA9AE9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FEF3F-B17B-1DC2-1B66-47F8ABEBB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Is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B4E27-4C20-6766-6E44-E135C2A977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Worthy of Praise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1A3484-802B-1B97-2BAC-81A9374AE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100:1-3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13:15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13:11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15:34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5:14</a:t>
            </a:r>
          </a:p>
        </p:txBody>
      </p:sp>
    </p:spTree>
    <p:extLst>
      <p:ext uri="{BB962C8B-B14F-4D97-AF65-F5344CB8AC3E}">
        <p14:creationId xmlns:p14="http://schemas.microsoft.com/office/powerpoint/2010/main" val="1638413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140C9-97B2-0910-6FC6-FC3D9BEB8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5FFF3-D43A-06D5-D704-98F80CD55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Is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81EA6-6D01-735C-3E64-20F1A012D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Worthy of Praise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Provides Redemption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C1FC9D-A8A4-FECC-C039-71BCA80CE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4:9-10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Mark 16:15-16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1:7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1:5</a:t>
            </a:r>
          </a:p>
        </p:txBody>
      </p:sp>
    </p:spTree>
    <p:extLst>
      <p:ext uri="{BB962C8B-B14F-4D97-AF65-F5344CB8AC3E}">
        <p14:creationId xmlns:p14="http://schemas.microsoft.com/office/powerpoint/2010/main" val="1128326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7837A-C572-C1CA-3519-186BEF8EA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7C6D6-15CF-A545-F633-753EA00AE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Is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F35E8-4E73-D393-16F7-B265A0CAA2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Worthy of Praise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Provides Redemption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Brings Joy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C906BE-E9B5-47AB-7E35-0AF0AB929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4:4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3:14-19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5:1-5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1:4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8:35-39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13:5-6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136:1-9</a:t>
            </a:r>
          </a:p>
        </p:txBody>
      </p:sp>
    </p:spTree>
    <p:extLst>
      <p:ext uri="{BB962C8B-B14F-4D97-AF65-F5344CB8AC3E}">
        <p14:creationId xmlns:p14="http://schemas.microsoft.com/office/powerpoint/2010/main" val="2094540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B04FB-5945-0F83-89BC-71709FF79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4E08E-1DD3-BD7D-E2BE-BA1E7BE12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God Is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F698E-6825-32E8-3B69-EA1E86EA44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Worthy of Praise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Provides Redemption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Brings Joy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Leads to Heaven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25E30-FD11-849B-ED1B-0AC669B372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4:8-10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5:11-12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14:1-3</a:t>
            </a:r>
          </a:p>
        </p:txBody>
      </p:sp>
    </p:spTree>
    <p:extLst>
      <p:ext uri="{BB962C8B-B14F-4D97-AF65-F5344CB8AC3E}">
        <p14:creationId xmlns:p14="http://schemas.microsoft.com/office/powerpoint/2010/main" val="73547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84</TotalTime>
  <Words>112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God Is Love</vt:lpstr>
      <vt:lpstr>God Is Love</vt:lpstr>
      <vt:lpstr>God Is Love</vt:lpstr>
      <vt:lpstr>God Is Love</vt:lpstr>
      <vt:lpstr>God Is Love</vt:lpstr>
      <vt:lpstr>God Is Love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2026-01-31T23:14:03Z</dcterms:created>
  <dcterms:modified xsi:type="dcterms:W3CDTF">2026-02-01T00:38:19Z</dcterms:modified>
</cp:coreProperties>
</file>