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1" r:id="rId3"/>
    <p:sldId id="262" r:id="rId4"/>
    <p:sldId id="263" r:id="rId5"/>
    <p:sldId id="264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66" autoAdjust="0"/>
    <p:restoredTop sz="94660"/>
  </p:normalViewPr>
  <p:slideViewPr>
    <p:cSldViewPr snapToGrid="0">
      <p:cViewPr varScale="1">
        <p:scale>
          <a:sx n="51" d="100"/>
          <a:sy n="51" d="100"/>
        </p:scale>
        <p:origin x="57" y="122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2/7/2026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13643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2/7/2026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96986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2/7/2026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1193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2/7/2026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90308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2/7/2026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00530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2/7/2026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69132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2/7/2026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57927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2/7/2026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4647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2/7/2026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90074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2/7/2026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52099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2/7/2026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97593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8A2B14-DE4A-419E-BB03-91A6FB09514B}" type="datetimeFigureOut">
              <a:rPr lang="en-US" smtClean="0"/>
              <a:t>2/7/2026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860826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B60702-3814-43A3-88CE-3E02DF6A84F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 anchor="ctr" anchorCtr="1">
            <a:normAutofit/>
          </a:bodyPr>
          <a:lstStyle/>
          <a:p>
            <a:r>
              <a:rPr lang="en-US" sz="9600" dirty="0"/>
              <a:t>Our Mediator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1AFCC95-1D7A-4F80-A80F-89B3C6B8E7B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509963"/>
            <a:ext cx="9144000" cy="1655762"/>
          </a:xfrm>
        </p:spPr>
        <p:txBody>
          <a:bodyPr anchor="ctr" anchorCtr="1">
            <a:normAutofit/>
          </a:bodyPr>
          <a:lstStyle/>
          <a:p>
            <a:r>
              <a:rPr lang="en-US" sz="6000" dirty="0">
                <a:solidFill>
                  <a:schemeClr val="accent2"/>
                </a:solidFill>
              </a:rPr>
              <a:t>1Timothy 2:1-8</a:t>
            </a:r>
          </a:p>
        </p:txBody>
      </p:sp>
    </p:spTree>
    <p:extLst>
      <p:ext uri="{BB962C8B-B14F-4D97-AF65-F5344CB8AC3E}">
        <p14:creationId xmlns:p14="http://schemas.microsoft.com/office/powerpoint/2010/main" val="18903988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BB0697-03D4-45DA-BDDA-CFF426DAAC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7200" dirty="0"/>
              <a:t>Our Mediator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C5111B-3F80-4284-A164-5A5EE45D9BB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667250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4800"/>
              </a:spcBef>
              <a:buNone/>
            </a:pPr>
            <a:r>
              <a:rPr lang="en-US" sz="4000" dirty="0"/>
              <a:t>Sin Separates</a:t>
            </a:r>
          </a:p>
          <a:p>
            <a:pPr marL="0" indent="0">
              <a:lnSpc>
                <a:spcPct val="100000"/>
              </a:lnSpc>
              <a:spcBef>
                <a:spcPts val="4800"/>
              </a:spcBef>
              <a:buNone/>
            </a:pPr>
            <a:r>
              <a:rPr lang="en-US" sz="4000" dirty="0"/>
              <a:t>Mediator Needed</a:t>
            </a:r>
          </a:p>
          <a:p>
            <a:pPr marL="0" indent="0">
              <a:lnSpc>
                <a:spcPct val="100000"/>
              </a:lnSpc>
              <a:spcBef>
                <a:spcPts val="4800"/>
              </a:spcBef>
              <a:buNone/>
            </a:pPr>
            <a:r>
              <a:rPr lang="en-US" sz="4000" dirty="0"/>
              <a:t>Qualified Mediator</a:t>
            </a:r>
          </a:p>
          <a:p>
            <a:pPr marL="0" indent="0">
              <a:lnSpc>
                <a:spcPct val="100000"/>
              </a:lnSpc>
              <a:spcBef>
                <a:spcPts val="4800"/>
              </a:spcBef>
              <a:buNone/>
            </a:pPr>
            <a:r>
              <a:rPr lang="en-US" sz="4000" dirty="0"/>
              <a:t>Submit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EEC86C5-B68D-4489-AD61-CE7F055938D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667250"/>
          </a:xfrm>
        </p:spPr>
        <p:txBody>
          <a:bodyPr anchor="b">
            <a:normAutofit/>
          </a:bodyPr>
          <a:lstStyle/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 Isaiah 59:1-2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James 1:13-15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2Peter 3:9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1John 4:9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Galatians 2:20</a:t>
            </a:r>
          </a:p>
        </p:txBody>
      </p:sp>
    </p:spTree>
    <p:extLst>
      <p:ext uri="{BB962C8B-B14F-4D97-AF65-F5344CB8AC3E}">
        <p14:creationId xmlns:p14="http://schemas.microsoft.com/office/powerpoint/2010/main" val="10000799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4FFB3FB-11E3-5C00-6E65-9228AD22B22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9B7DAC-55E4-B200-7734-506AD3CF21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7200" dirty="0"/>
              <a:t>Our Mediator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C4420B-0800-1D4C-6C18-CB00887775A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667250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4800"/>
              </a:spcBef>
              <a:buNone/>
            </a:pPr>
            <a:r>
              <a:rPr lang="en-US" sz="4000" dirty="0"/>
              <a:t>Sin Separates</a:t>
            </a:r>
          </a:p>
          <a:p>
            <a:pPr marL="0" indent="0">
              <a:lnSpc>
                <a:spcPct val="100000"/>
              </a:lnSpc>
              <a:spcBef>
                <a:spcPts val="4800"/>
              </a:spcBef>
              <a:buNone/>
            </a:pPr>
            <a:r>
              <a:rPr lang="en-US" sz="4000" dirty="0"/>
              <a:t>Mediator Needed</a:t>
            </a:r>
          </a:p>
          <a:p>
            <a:pPr marL="0" indent="0">
              <a:lnSpc>
                <a:spcPct val="100000"/>
              </a:lnSpc>
              <a:spcBef>
                <a:spcPts val="4800"/>
              </a:spcBef>
              <a:buNone/>
            </a:pPr>
            <a:r>
              <a:rPr lang="en-US" sz="4000" dirty="0"/>
              <a:t>Qualified Mediator</a:t>
            </a:r>
          </a:p>
          <a:p>
            <a:pPr marL="0" indent="0">
              <a:lnSpc>
                <a:spcPct val="100000"/>
              </a:lnSpc>
              <a:spcBef>
                <a:spcPts val="4800"/>
              </a:spcBef>
              <a:buNone/>
            </a:pPr>
            <a:r>
              <a:rPr lang="en-US" sz="4000" dirty="0"/>
              <a:t>Submit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3B6F550-2416-329F-B533-34F4A78D3AF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667250"/>
          </a:xfrm>
        </p:spPr>
        <p:txBody>
          <a:bodyPr anchor="b">
            <a:normAutofit/>
          </a:bodyPr>
          <a:lstStyle/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 Genesis 6:8-9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Deuteronomy 5:1-5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Galatians 3:19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Acts 3:22-23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Hebrews 1:1-2,8; 2:17-18; 8:1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1Timothy 2:5</a:t>
            </a:r>
          </a:p>
        </p:txBody>
      </p:sp>
    </p:spTree>
    <p:extLst>
      <p:ext uri="{BB962C8B-B14F-4D97-AF65-F5344CB8AC3E}">
        <p14:creationId xmlns:p14="http://schemas.microsoft.com/office/powerpoint/2010/main" val="36531306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E875E8B-9136-901C-551C-3E600E69D7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2626F8-FE9A-53FF-DE77-092C339DB6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7200" dirty="0"/>
              <a:t>Our Mediator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FA1A96-FD8E-0F90-3DB4-7A1E57C0CD0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667250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4800"/>
              </a:spcBef>
              <a:buNone/>
            </a:pPr>
            <a:r>
              <a:rPr lang="en-US" sz="4000" dirty="0"/>
              <a:t>Sin Separates</a:t>
            </a:r>
          </a:p>
          <a:p>
            <a:pPr marL="0" indent="0">
              <a:lnSpc>
                <a:spcPct val="100000"/>
              </a:lnSpc>
              <a:spcBef>
                <a:spcPts val="4800"/>
              </a:spcBef>
              <a:buNone/>
            </a:pPr>
            <a:r>
              <a:rPr lang="en-US" sz="4000" dirty="0"/>
              <a:t>Mediator Needed</a:t>
            </a:r>
          </a:p>
          <a:p>
            <a:pPr marL="0" indent="0">
              <a:lnSpc>
                <a:spcPct val="100000"/>
              </a:lnSpc>
              <a:spcBef>
                <a:spcPts val="4800"/>
              </a:spcBef>
              <a:buNone/>
            </a:pPr>
            <a:r>
              <a:rPr lang="en-US" sz="4000" dirty="0"/>
              <a:t>Qualified Mediator</a:t>
            </a:r>
          </a:p>
          <a:p>
            <a:pPr marL="0" indent="0">
              <a:lnSpc>
                <a:spcPct val="100000"/>
              </a:lnSpc>
              <a:spcBef>
                <a:spcPts val="4800"/>
              </a:spcBef>
              <a:buNone/>
            </a:pPr>
            <a:r>
              <a:rPr lang="en-US" sz="4000" dirty="0"/>
              <a:t>Submit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24594DF-B2CB-B84D-949C-B66B2E396EE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872899" y="1825625"/>
            <a:ext cx="5480901" cy="4667250"/>
          </a:xfrm>
        </p:spPr>
        <p:txBody>
          <a:bodyPr anchor="b">
            <a:normAutofit/>
          </a:bodyPr>
          <a:lstStyle/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 Matthew 1:21-23; 9:4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Matthew 16:16; 17:5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Romans 1:1-4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Philippians 2:5-8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John 2:24-25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Colossians 2:3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John 1:1-2,14,29; 8:46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Hebrews 4:14-15</a:t>
            </a:r>
          </a:p>
        </p:txBody>
      </p:sp>
    </p:spTree>
    <p:extLst>
      <p:ext uri="{BB962C8B-B14F-4D97-AF65-F5344CB8AC3E}">
        <p14:creationId xmlns:p14="http://schemas.microsoft.com/office/powerpoint/2010/main" val="28809124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3452319-C6B6-3D18-EB59-14A2C5DEDC1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51896F-5304-60B6-63E0-AC39BEE813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7200" dirty="0"/>
              <a:t>Our Mediator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B596C0-7EC6-39AC-6CAF-5F00450DF92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667250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4800"/>
              </a:spcBef>
              <a:buNone/>
            </a:pPr>
            <a:r>
              <a:rPr lang="en-US" sz="4000" dirty="0"/>
              <a:t>Sin Separates</a:t>
            </a:r>
          </a:p>
          <a:p>
            <a:pPr marL="0" indent="0">
              <a:lnSpc>
                <a:spcPct val="100000"/>
              </a:lnSpc>
              <a:spcBef>
                <a:spcPts val="4800"/>
              </a:spcBef>
              <a:buNone/>
            </a:pPr>
            <a:r>
              <a:rPr lang="en-US" sz="4000" dirty="0"/>
              <a:t>Mediator Needed</a:t>
            </a:r>
          </a:p>
          <a:p>
            <a:pPr marL="0" indent="0">
              <a:lnSpc>
                <a:spcPct val="100000"/>
              </a:lnSpc>
              <a:spcBef>
                <a:spcPts val="4800"/>
              </a:spcBef>
              <a:buNone/>
            </a:pPr>
            <a:r>
              <a:rPr lang="en-US" sz="4000" dirty="0"/>
              <a:t>Qualified Mediator</a:t>
            </a:r>
          </a:p>
          <a:p>
            <a:pPr marL="0" indent="0">
              <a:lnSpc>
                <a:spcPct val="100000"/>
              </a:lnSpc>
              <a:spcBef>
                <a:spcPts val="4800"/>
              </a:spcBef>
              <a:buNone/>
            </a:pPr>
            <a:r>
              <a:rPr lang="en-US" sz="4000" dirty="0"/>
              <a:t>Submit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3F5CD70-EA53-F58D-B3A8-778A09CDC43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872899" y="1825625"/>
            <a:ext cx="5480901" cy="4667250"/>
          </a:xfrm>
        </p:spPr>
        <p:txBody>
          <a:bodyPr anchor="b">
            <a:normAutofit/>
          </a:bodyPr>
          <a:lstStyle/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 John 8:24; 20:30-31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Romans 10:9-10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Matthew 10:32-33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Luke 13:3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Mark 16:16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Acts 2:38,42; 22:16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1Peter 3:21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2Peter 1:5-11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1Corinthians 15:58</a:t>
            </a:r>
          </a:p>
        </p:txBody>
      </p:sp>
    </p:spTree>
    <p:extLst>
      <p:ext uri="{BB962C8B-B14F-4D97-AF65-F5344CB8AC3E}">
        <p14:creationId xmlns:p14="http://schemas.microsoft.com/office/powerpoint/2010/main" val="23155087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00Sermon.potx" id="{BA42AA14-B2D9-42EF-92FD-0529C79BC866}" vid="{4D4656D2-EE4B-4256-833E-74B8CD6ACA0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00Sermon</Template>
  <TotalTime>11</TotalTime>
  <Words>114</Words>
  <Application>Microsoft Office PowerPoint</Application>
  <PresentationFormat>Widescreen</PresentationFormat>
  <Paragraphs>50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Our Mediator</vt:lpstr>
      <vt:lpstr>Our Mediator</vt:lpstr>
      <vt:lpstr>Our Mediator</vt:lpstr>
      <vt:lpstr>Our Mediator</vt:lpstr>
      <vt:lpstr>Our Mediator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Dan Henderson</dc:creator>
  <cp:lastModifiedBy>Dan Henderson</cp:lastModifiedBy>
  <cp:revision>1</cp:revision>
  <dcterms:created xsi:type="dcterms:W3CDTF">2026-02-07T17:59:36Z</dcterms:created>
  <dcterms:modified xsi:type="dcterms:W3CDTF">2026-02-07T18:11:19Z</dcterms:modified>
</cp:coreProperties>
</file>