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2/14/2026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2/14/2026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2/14/2026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2/14/2026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2/14/2026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2/14/2026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2/14/2026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2/14/2026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2/14/2026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2/14/2026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2/14/2026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2/14/2026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 anchorCtr="1">
            <a:normAutofit/>
          </a:bodyPr>
          <a:lstStyle/>
          <a:p>
            <a:r>
              <a:rPr lang="en-US" sz="9600" dirty="0"/>
              <a:t>Talk To 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Ephesians 4:25-32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Communication Required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Philippians 4:5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James 1:19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29B4B6-B9BF-2F36-1612-0E9AF8E1A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EA891-9B47-D112-615E-E867E4662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Communication Required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0CA9A4-4B36-CFB9-09A5-9616AA8B9C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/>
              <a:t>Scriptural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2DD02E-E4C2-06EF-D3A2-E3E1CA3560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7:12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4:25-32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James 1:19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Proverbs 21:23</a:t>
            </a:r>
          </a:p>
        </p:txBody>
      </p:sp>
    </p:spTree>
    <p:extLst>
      <p:ext uri="{BB962C8B-B14F-4D97-AF65-F5344CB8AC3E}">
        <p14:creationId xmlns:p14="http://schemas.microsoft.com/office/powerpoint/2010/main" val="1877847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D25144-7B20-88D8-2F24-4859B33DA5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7A0E1-8B5B-E6ED-2C2E-E642BB251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Communication Required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1FD623-2D68-5ECB-19AA-C762EEF201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/>
              <a:t>Scriptural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/>
              <a:t>Understandable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59921F-7B21-AF5A-AB3E-1D80A3EC54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1Peter 3:7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5:17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Proverbs 10:19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5:16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Luke 10:29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Luke 7:41-42</a:t>
            </a:r>
          </a:p>
        </p:txBody>
      </p:sp>
    </p:spTree>
    <p:extLst>
      <p:ext uri="{BB962C8B-B14F-4D97-AF65-F5344CB8AC3E}">
        <p14:creationId xmlns:p14="http://schemas.microsoft.com/office/powerpoint/2010/main" val="3762828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10278-823C-CFB0-BEB9-D8994F7AAC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269DA-FEA8-4CBB-D143-3849F595E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Communication Required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5A98E4-00AC-F1E0-1ECD-A7AF725F00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/>
              <a:t>Scriptural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/>
              <a:t>Understandable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/>
              <a:t>Careful Correction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ABC24C-4B9B-A1A7-1EB0-E4B3A4FD0C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4:31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Proverbs 15:1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Proverbs 10:12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Proverbs 15:18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Proverbs 28:25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Proverbs 29:22</a:t>
            </a:r>
          </a:p>
        </p:txBody>
      </p:sp>
    </p:spTree>
    <p:extLst>
      <p:ext uri="{BB962C8B-B14F-4D97-AF65-F5344CB8AC3E}">
        <p14:creationId xmlns:p14="http://schemas.microsoft.com/office/powerpoint/2010/main" val="3753684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612E64-1921-04F4-B590-68F37D4665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BDE91-AA73-A960-3FF8-05FB9B11A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Communication Required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F7CD1A-2269-DE5B-BCC9-754404B59C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/>
              <a:t>Scriptural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/>
              <a:t>Understandable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/>
              <a:t>Careful Correction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/>
              <a:t>Attentive Listening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E2F960-7379-645E-44A1-69994DDB3C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James 1:19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Proverbs 11:12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Philippians 2:3-4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Proverbs 15:4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4:29</a:t>
            </a:r>
          </a:p>
        </p:txBody>
      </p:sp>
    </p:spTree>
    <p:extLst>
      <p:ext uri="{BB962C8B-B14F-4D97-AF65-F5344CB8AC3E}">
        <p14:creationId xmlns:p14="http://schemas.microsoft.com/office/powerpoint/2010/main" val="835377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31FAD5-7CCC-EC3D-F396-DF917DD97E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1847C-80AD-17DA-D0B2-2AF1385CF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Communication Required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A5ED8-ED02-C457-543F-8AF1FB8F2A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/>
              <a:t>Scriptural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/>
              <a:t>Understandable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/>
              <a:t>Careful Correction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/>
              <a:t>Attentive Listening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/>
              <a:t>Founded On Love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C2B5B0-18F4-663C-F4AE-757A767684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13:4-7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Colossians 3:12-13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5:25-33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1Peter 3:1-9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1Peter 2:21-25</a:t>
            </a:r>
          </a:p>
        </p:txBody>
      </p:sp>
    </p:spTree>
    <p:extLst>
      <p:ext uri="{BB962C8B-B14F-4D97-AF65-F5344CB8AC3E}">
        <p14:creationId xmlns:p14="http://schemas.microsoft.com/office/powerpoint/2010/main" val="187228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35CFA4-A657-8373-DB51-9FEB56EF04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6FE59-9EAF-9496-2D9C-D98ADD618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Communication Required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0AB5B-4754-4817-60C8-BFA40D4B05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/>
              <a:t>Scriptural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/>
              <a:t>Understandable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/>
              <a:t>Careful Correction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/>
              <a:t>Attentive Listening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/>
              <a:t>Founded On Love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4000" dirty="0"/>
              <a:t>Maturity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99C114-F043-E780-236A-9B92BCEEE5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14:20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16:13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5:12-14</a:t>
            </a:r>
          </a:p>
        </p:txBody>
      </p:sp>
    </p:spTree>
    <p:extLst>
      <p:ext uri="{BB962C8B-B14F-4D97-AF65-F5344CB8AC3E}">
        <p14:creationId xmlns:p14="http://schemas.microsoft.com/office/powerpoint/2010/main" val="1408386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11</TotalTime>
  <Words>113</Words>
  <Application>Microsoft Office PowerPoint</Application>
  <PresentationFormat>Widescreen</PresentationFormat>
  <Paragraphs>61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Talk To Me</vt:lpstr>
      <vt:lpstr>Communication Required</vt:lpstr>
      <vt:lpstr>Communication Required</vt:lpstr>
      <vt:lpstr>Communication Required</vt:lpstr>
      <vt:lpstr>Communication Required</vt:lpstr>
      <vt:lpstr>Communication Required</vt:lpstr>
      <vt:lpstr>Communication Required</vt:lpstr>
      <vt:lpstr>Communication Required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1</cp:revision>
  <dcterms:created xsi:type="dcterms:W3CDTF">2026-02-14T21:29:45Z</dcterms:created>
  <dcterms:modified xsi:type="dcterms:W3CDTF">2026-02-14T21:40:59Z</dcterms:modified>
</cp:coreProperties>
</file>