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Jesus Is Life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John 1:1-4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Is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Source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1:27-28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36:9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8:32-36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6:57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11:25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20:30-31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3:1-4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03645-080E-69B1-4776-DBF1DD451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6C1DE-7169-CCD1-F6B9-801CA3A0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Is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CE2A0-8AA6-F601-5F94-4EB0A6312B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Source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Our Abode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CA6DA8-327C-B826-CC33-A1A51F8840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5:11-12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15:5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14:6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2:8-12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8:9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1:3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10:7-10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2:14-16</a:t>
            </a:r>
          </a:p>
        </p:txBody>
      </p:sp>
    </p:spTree>
    <p:extLst>
      <p:ext uri="{BB962C8B-B14F-4D97-AF65-F5344CB8AC3E}">
        <p14:creationId xmlns:p14="http://schemas.microsoft.com/office/powerpoint/2010/main" val="597106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AF027E-3D12-C1D0-44C6-68F6A7D4F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1042A-96F7-B4C6-0B6F-2A243912A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Is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EA634-AF5C-87CA-F108-167AFC30CC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Source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Our Abode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Our Strength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D66906-DA84-3418-B5EF-B553AA18B6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15:1-8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2:20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4:13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2:21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5:12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2John 9</a:t>
            </a:r>
          </a:p>
        </p:txBody>
      </p:sp>
    </p:spTree>
    <p:extLst>
      <p:ext uri="{BB962C8B-B14F-4D97-AF65-F5344CB8AC3E}">
        <p14:creationId xmlns:p14="http://schemas.microsoft.com/office/powerpoint/2010/main" val="609544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A8CB5-E11E-DFE7-CD05-5D9BC642F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D2C0D-9A09-DFD9-2659-349885835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Is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5CF9A-C067-F3B0-A9B7-A45E46BAC4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Source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Our Abode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Our Strength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Our Renewal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DCA-1F62-8564-87F6-680BACDF8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5:17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15:9-11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9:22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Leviticus 17:11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5:9-10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6:3-4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5:8-9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21:22-27</a:t>
            </a:r>
          </a:p>
        </p:txBody>
      </p:sp>
    </p:spTree>
    <p:extLst>
      <p:ext uri="{BB962C8B-B14F-4D97-AF65-F5344CB8AC3E}">
        <p14:creationId xmlns:p14="http://schemas.microsoft.com/office/powerpoint/2010/main" val="4152145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BB4404-C9C4-962E-5785-D9ED015B9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D43C0-547A-E558-AD4E-38289EF53B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11085"/>
            <a:ext cx="9144000" cy="3198878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Know Jesus, Know Life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6CA842-9891-FA55-C8C0-C32DF18D4C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49018" y="3509963"/>
            <a:ext cx="6293963" cy="2881410"/>
          </a:xfrm>
        </p:spPr>
        <p:txBody>
          <a:bodyPr anchor="ctr" anchorCtr="1">
            <a:normAutofit/>
          </a:bodyPr>
          <a:lstStyle/>
          <a:p>
            <a:r>
              <a:rPr lang="en-US" sz="9600" dirty="0">
                <a:solidFill>
                  <a:schemeClr val="accent2"/>
                </a:solidFill>
              </a:rPr>
              <a:t>No Jesus, No Life</a:t>
            </a:r>
          </a:p>
        </p:txBody>
      </p:sp>
    </p:spTree>
    <p:extLst>
      <p:ext uri="{BB962C8B-B14F-4D97-AF65-F5344CB8AC3E}">
        <p14:creationId xmlns:p14="http://schemas.microsoft.com/office/powerpoint/2010/main" val="3232710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8</TotalTime>
  <Words>101</Words>
  <Application>Microsoft Office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Jesus Is Life</vt:lpstr>
      <vt:lpstr>Jesus Is Life</vt:lpstr>
      <vt:lpstr>Jesus Is Life</vt:lpstr>
      <vt:lpstr>Jesus Is Life</vt:lpstr>
      <vt:lpstr>Jesus Is Life</vt:lpstr>
      <vt:lpstr>Know Jesus, Know Life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2026-03-07T18:22:14Z</dcterms:created>
  <dcterms:modified xsi:type="dcterms:W3CDTF">2026-03-07T18:31:11Z</dcterms:modified>
</cp:coreProperties>
</file>