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1" r:id="rId4"/>
    <p:sldId id="264" r:id="rId5"/>
    <p:sldId id="265" r:id="rId6"/>
    <p:sldId id="266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109"/>
            <a:ext cx="9144000" cy="3330854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Jesus Takes The Broken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Matthew 11:28-30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CDE9F-9605-99FA-3554-9C21A408D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4AE3-6705-0B3F-3708-EAE983FFE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Takes The Broken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7AA9-7782-FB34-82C4-56BA1E6F0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66725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4DBCED-A56E-0249-8A9E-CC6D4D7AA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3:5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6:37</a:t>
            </a:r>
          </a:p>
        </p:txBody>
      </p:sp>
    </p:spTree>
    <p:extLst>
      <p:ext uri="{BB962C8B-B14F-4D97-AF65-F5344CB8AC3E}">
        <p14:creationId xmlns:p14="http://schemas.microsoft.com/office/powerpoint/2010/main" val="3863885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Takes The Broken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66725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Cleanses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1:18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6:2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3:14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26:28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C8919-222E-A08E-A9E5-F6E455086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20858-D5B2-FA61-942B-B5F402B4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Takes The Broken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22368-73CA-6791-5690-2FEA48A34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66725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Cleanses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AAC167-6C79-A14C-314A-974F0283A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1:29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1:9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6:35</a:t>
            </a:r>
          </a:p>
        </p:txBody>
      </p:sp>
    </p:spTree>
    <p:extLst>
      <p:ext uri="{BB962C8B-B14F-4D97-AF65-F5344CB8AC3E}">
        <p14:creationId xmlns:p14="http://schemas.microsoft.com/office/powerpoint/2010/main" val="1214661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730E5-866B-A9C2-EDC4-6C287DBB8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78546-0BFD-065D-A99A-AE8657212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Takes The Broken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E2983-E0A8-1033-898F-D42103AED3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66725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Cleanses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Calms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Welcomes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EBFB37-1D87-1466-BC98-65547E5FC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5:17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8:37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Psalms 51:1-2</a:t>
            </a:r>
          </a:p>
        </p:txBody>
      </p:sp>
    </p:spTree>
    <p:extLst>
      <p:ext uri="{BB962C8B-B14F-4D97-AF65-F5344CB8AC3E}">
        <p14:creationId xmlns:p14="http://schemas.microsoft.com/office/powerpoint/2010/main" val="2095458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3EC11-81E1-0678-960E-198010BAC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4E0AC-81A3-33B1-6197-A4098177D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Takes The Broken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263DD-4475-93A8-6AA3-6F8745BB31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66725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Cleanses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Calms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Welcomes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Supplies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CC133D-972C-5404-14D2-296B99D0F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55:1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3:17-18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6:33</a:t>
            </a:r>
          </a:p>
        </p:txBody>
      </p:sp>
    </p:spTree>
    <p:extLst>
      <p:ext uri="{BB962C8B-B14F-4D97-AF65-F5344CB8AC3E}">
        <p14:creationId xmlns:p14="http://schemas.microsoft.com/office/powerpoint/2010/main" val="114373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6511B-B580-24BF-08ED-9DBF9E055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BA808-FB99-7E14-E0ED-1468C548C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Takes The Broken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5E99D-0C82-C0B8-BDE2-ACB9BE4E2D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66725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Cleanses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Calms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Welcomes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Supplies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4000" dirty="0"/>
              <a:t>He Loves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F22CA8-1536-45FB-249F-D2ABC967E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10:19-22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4:7-8</a:t>
            </a:r>
          </a:p>
        </p:txBody>
      </p:sp>
    </p:spTree>
    <p:extLst>
      <p:ext uri="{BB962C8B-B14F-4D97-AF65-F5344CB8AC3E}">
        <p14:creationId xmlns:p14="http://schemas.microsoft.com/office/powerpoint/2010/main" val="2802299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00AB4-120E-9B59-2A70-149EAB048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57204-D959-6182-B566-F24BAD3E1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Takes The Broken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57C63-F049-DE37-BAF3-B7BFE44DB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05200" y="2728269"/>
            <a:ext cx="5181600" cy="22636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6600" dirty="0"/>
              <a:t>Let Him Change You</a:t>
            </a:r>
          </a:p>
        </p:txBody>
      </p:sp>
    </p:spTree>
    <p:extLst>
      <p:ext uri="{BB962C8B-B14F-4D97-AF65-F5344CB8AC3E}">
        <p14:creationId xmlns:p14="http://schemas.microsoft.com/office/powerpoint/2010/main" val="3730471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10</TotalTime>
  <Words>118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Jesus Takes The Broken</vt:lpstr>
      <vt:lpstr>Jesus Takes The Broken</vt:lpstr>
      <vt:lpstr>Jesus Takes The Broken</vt:lpstr>
      <vt:lpstr>Jesus Takes The Broken</vt:lpstr>
      <vt:lpstr>Jesus Takes The Broken</vt:lpstr>
      <vt:lpstr>Jesus Takes The Broken</vt:lpstr>
      <vt:lpstr>Jesus Takes The Broken</vt:lpstr>
      <vt:lpstr>Jesus Takes The Broken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2026-02-28T22:26:31Z</dcterms:created>
  <dcterms:modified xsi:type="dcterms:W3CDTF">2026-02-28T22:37:09Z</dcterms:modified>
</cp:coreProperties>
</file>