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1" r:id="rId3"/>
    <p:sldId id="262" r:id="rId4"/>
    <p:sldId id="263" r:id="rId5"/>
    <p:sldId id="264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66" autoAdjust="0"/>
    <p:restoredTop sz="94660"/>
  </p:normalViewPr>
  <p:slideViewPr>
    <p:cSldViewPr snapToGrid="0">
      <p:cViewPr varScale="1">
        <p:scale>
          <a:sx n="51" d="100"/>
          <a:sy n="51" d="100"/>
        </p:scale>
        <p:origin x="57" y="122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3/14/2026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13643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3/14/2026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96986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3/14/2026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1193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3/14/2026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90308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3/14/2026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00530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3/14/2026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69132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3/14/2026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57927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3/14/2026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4647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3/14/2026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90074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3/14/2026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52099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3/14/2026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97593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8A2B14-DE4A-419E-BB03-91A6FB09514B}" type="datetimeFigureOut">
              <a:rPr lang="en-US" smtClean="0"/>
              <a:t>3/14/2026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860826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B60702-3814-43A3-88CE-3E02DF6A84F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92231"/>
            <a:ext cx="9144000" cy="3217732"/>
          </a:xfrm>
        </p:spPr>
        <p:txBody>
          <a:bodyPr anchor="ctr" anchorCtr="1">
            <a:normAutofit/>
          </a:bodyPr>
          <a:lstStyle/>
          <a:p>
            <a:r>
              <a:rPr lang="en-US" sz="9600" dirty="0"/>
              <a:t>Sharing God's Blessings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1AFCC95-1D7A-4F80-A80F-89B3C6B8E7B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509963"/>
            <a:ext cx="9144000" cy="1655762"/>
          </a:xfrm>
        </p:spPr>
        <p:txBody>
          <a:bodyPr anchor="ctr" anchorCtr="1">
            <a:normAutofit/>
          </a:bodyPr>
          <a:lstStyle/>
          <a:p>
            <a:r>
              <a:rPr lang="en-US" sz="6000" dirty="0">
                <a:solidFill>
                  <a:schemeClr val="accent2"/>
                </a:solidFill>
              </a:rPr>
              <a:t>2Corinthians 8:1-8</a:t>
            </a:r>
          </a:p>
        </p:txBody>
      </p:sp>
    </p:spTree>
    <p:extLst>
      <p:ext uri="{BB962C8B-B14F-4D97-AF65-F5344CB8AC3E}">
        <p14:creationId xmlns:p14="http://schemas.microsoft.com/office/powerpoint/2010/main" val="18903988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BB0697-03D4-45DA-BDDA-CFF426DAAC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7200" dirty="0"/>
              <a:t>Helping Others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C5111B-3F80-4284-A164-5A5EE45D9BB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667250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4800"/>
              </a:spcBef>
              <a:buNone/>
            </a:pPr>
            <a:r>
              <a:rPr lang="en-US" sz="4000" dirty="0"/>
              <a:t>Examples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EEC86C5-B68D-4489-AD61-CE7F055938D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667250"/>
          </a:xfrm>
        </p:spPr>
        <p:txBody>
          <a:bodyPr anchor="b">
            <a:normAutofit/>
          </a:bodyPr>
          <a:lstStyle/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2Corinthians 8:1-5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Mark 12:37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1Corinthians 1:26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Luke 10:25-37</a:t>
            </a:r>
          </a:p>
        </p:txBody>
      </p:sp>
    </p:spTree>
    <p:extLst>
      <p:ext uri="{BB962C8B-B14F-4D97-AF65-F5344CB8AC3E}">
        <p14:creationId xmlns:p14="http://schemas.microsoft.com/office/powerpoint/2010/main" val="10000799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934F956-D375-B91D-5672-C0BCDFA7B24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1F4A05-9101-FDAE-582E-3154F5CD49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7200" dirty="0"/>
              <a:t>Helping Others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E16D20-5F7B-942E-FD00-F9AC83CF66E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667250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4800"/>
              </a:spcBef>
              <a:buNone/>
            </a:pPr>
            <a:r>
              <a:rPr lang="en-US" sz="4000" dirty="0"/>
              <a:t>Examples</a:t>
            </a:r>
          </a:p>
          <a:p>
            <a:pPr marL="0" indent="0">
              <a:lnSpc>
                <a:spcPct val="100000"/>
              </a:lnSpc>
              <a:spcBef>
                <a:spcPts val="4800"/>
              </a:spcBef>
              <a:buNone/>
            </a:pPr>
            <a:r>
              <a:rPr lang="en-US" sz="4000" dirty="0"/>
              <a:t>Compassion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E4A132C-9257-3A14-B6E7-A0084D9BDF6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667250"/>
          </a:xfrm>
        </p:spPr>
        <p:txBody>
          <a:bodyPr anchor="b">
            <a:normAutofit/>
          </a:bodyPr>
          <a:lstStyle/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2Corinthians 8:9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John 3:16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John 10:18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Matthew 26:53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Romans 5:8-9</a:t>
            </a:r>
          </a:p>
        </p:txBody>
      </p:sp>
    </p:spTree>
    <p:extLst>
      <p:ext uri="{BB962C8B-B14F-4D97-AF65-F5344CB8AC3E}">
        <p14:creationId xmlns:p14="http://schemas.microsoft.com/office/powerpoint/2010/main" val="28138090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4E868D5-FC71-556D-142F-FB92140EBE8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7ACDD1-3BCB-C3C1-C3E1-94663CACC1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7200" dirty="0"/>
              <a:t>Helping Others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60C25A-BA7B-7EB3-9C08-D38B6343AB6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667250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4800"/>
              </a:spcBef>
              <a:buNone/>
            </a:pPr>
            <a:r>
              <a:rPr lang="en-US" sz="4000" dirty="0"/>
              <a:t>Examples</a:t>
            </a:r>
          </a:p>
          <a:p>
            <a:pPr marL="0" indent="0">
              <a:lnSpc>
                <a:spcPct val="100000"/>
              </a:lnSpc>
              <a:spcBef>
                <a:spcPts val="4800"/>
              </a:spcBef>
              <a:buNone/>
            </a:pPr>
            <a:r>
              <a:rPr lang="en-US" sz="4000" dirty="0"/>
              <a:t>Compassion</a:t>
            </a:r>
          </a:p>
          <a:p>
            <a:pPr marL="0" indent="0">
              <a:lnSpc>
                <a:spcPct val="100000"/>
              </a:lnSpc>
              <a:spcBef>
                <a:spcPts val="4800"/>
              </a:spcBef>
              <a:buNone/>
            </a:pPr>
            <a:r>
              <a:rPr lang="en-US" sz="4000" dirty="0"/>
              <a:t>Action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676E21A-395E-697C-8F00-42C36695E03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667250"/>
          </a:xfrm>
        </p:spPr>
        <p:txBody>
          <a:bodyPr anchor="b">
            <a:normAutofit/>
          </a:bodyPr>
          <a:lstStyle/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2Corinthians 8:10-12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James 1:21-25</a:t>
            </a:r>
          </a:p>
        </p:txBody>
      </p:sp>
    </p:spTree>
    <p:extLst>
      <p:ext uri="{BB962C8B-B14F-4D97-AF65-F5344CB8AC3E}">
        <p14:creationId xmlns:p14="http://schemas.microsoft.com/office/powerpoint/2010/main" val="9647675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B7F5125-ABE4-32E4-E228-79497A14521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9BD4CB-F77B-92EA-92A8-734A6FC6C1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7200" dirty="0"/>
              <a:t>Helping Others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DF9334-46FD-6EAC-1EBB-4BDEF0EB704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667250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4800"/>
              </a:spcBef>
              <a:buNone/>
            </a:pPr>
            <a:r>
              <a:rPr lang="en-US" sz="4000" dirty="0"/>
              <a:t>Examples</a:t>
            </a:r>
          </a:p>
          <a:p>
            <a:pPr marL="0" indent="0">
              <a:lnSpc>
                <a:spcPct val="100000"/>
              </a:lnSpc>
              <a:spcBef>
                <a:spcPts val="4800"/>
              </a:spcBef>
              <a:buNone/>
            </a:pPr>
            <a:r>
              <a:rPr lang="en-US" sz="4000" dirty="0"/>
              <a:t>Compassion</a:t>
            </a:r>
          </a:p>
          <a:p>
            <a:pPr marL="0" indent="0">
              <a:lnSpc>
                <a:spcPct val="100000"/>
              </a:lnSpc>
              <a:spcBef>
                <a:spcPts val="4800"/>
              </a:spcBef>
              <a:buNone/>
            </a:pPr>
            <a:r>
              <a:rPr lang="en-US" sz="4000" dirty="0"/>
              <a:t>Action</a:t>
            </a:r>
          </a:p>
          <a:p>
            <a:pPr marL="0" indent="0">
              <a:lnSpc>
                <a:spcPct val="100000"/>
              </a:lnSpc>
              <a:spcBef>
                <a:spcPts val="4800"/>
              </a:spcBef>
              <a:buNone/>
            </a:pPr>
            <a:r>
              <a:rPr lang="en-US" sz="4000" dirty="0"/>
              <a:t>Equality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471D3AB-E2A1-68C4-AD22-4F4D99451CB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667250"/>
          </a:xfrm>
        </p:spPr>
        <p:txBody>
          <a:bodyPr anchor="b">
            <a:normAutofit/>
          </a:bodyPr>
          <a:lstStyle/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2Corinthians 8:13-14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Ecclesiastes 11:1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Luke 6:38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Psalm 37:25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Galatians 6:7-10</a:t>
            </a:r>
          </a:p>
        </p:txBody>
      </p:sp>
    </p:spTree>
    <p:extLst>
      <p:ext uri="{BB962C8B-B14F-4D97-AF65-F5344CB8AC3E}">
        <p14:creationId xmlns:p14="http://schemas.microsoft.com/office/powerpoint/2010/main" val="25654105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00Sermon.potx" id="{BA42AA14-B2D9-42EF-92FD-0529C79BC866}" vid="{4D4656D2-EE4B-4256-833E-74B8CD6ACA0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00Sermon</Template>
  <TotalTime>4</TotalTime>
  <Words>55</Words>
  <Application>Microsoft Office PowerPoint</Application>
  <PresentationFormat>Widescreen</PresentationFormat>
  <Paragraphs>32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Sharing God's Blessings</vt:lpstr>
      <vt:lpstr>Helping Others</vt:lpstr>
      <vt:lpstr>Helping Others</vt:lpstr>
      <vt:lpstr>Helping Others</vt:lpstr>
      <vt:lpstr>Helping Others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Dan Henderson</dc:creator>
  <cp:lastModifiedBy>Dan Henderson</cp:lastModifiedBy>
  <cp:revision>1</cp:revision>
  <dcterms:created xsi:type="dcterms:W3CDTF">2026-03-14T21:01:03Z</dcterms:created>
  <dcterms:modified xsi:type="dcterms:W3CDTF">2026-03-14T21:06:00Z</dcterms:modified>
</cp:coreProperties>
</file>