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2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Fight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Ephesians 6:10-20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Life - Long Struggle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Stand &amp; Fight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6:12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Jude 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1:15-17,27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6:12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5:17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7:23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0C258-2BA9-2FC7-6BCD-1599E2887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69DE6-9031-FB5C-4DF6-0A081C9B6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Life - Long Struggle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0D19B-3F1E-B8AA-0CB4-728E5251BD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Stand &amp; Fight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Righteous Arms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1416A-7D0C-99D8-BBA6-1B06DA1AA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10:4-5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6:13-18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6:7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13:12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5:8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59:17-19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4:12</a:t>
            </a:r>
          </a:p>
        </p:txBody>
      </p:sp>
    </p:spTree>
    <p:extLst>
      <p:ext uri="{BB962C8B-B14F-4D97-AF65-F5344CB8AC3E}">
        <p14:creationId xmlns:p14="http://schemas.microsoft.com/office/powerpoint/2010/main" val="3076804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E208A-47C5-0ABA-E653-DA8C49AD6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E6158-C548-B05D-6182-46BA0C24B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Life - Long Struggle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AFC19-8A2B-063C-0381-8EF62A938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Stand &amp; Fight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Righteous Arms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Christ Led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5D1C0-34FF-3456-5066-AB5C5DDB1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2:21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6:16</a:t>
            </a:r>
          </a:p>
        </p:txBody>
      </p:sp>
    </p:spTree>
    <p:extLst>
      <p:ext uri="{BB962C8B-B14F-4D97-AF65-F5344CB8AC3E}">
        <p14:creationId xmlns:p14="http://schemas.microsoft.com/office/powerpoint/2010/main" val="1126762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428EC-2391-0780-F9A1-BBA3CC698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EEDAF-6DA5-A743-9809-1DAD38D7A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Life - Long Struggle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9173F-3C84-CA9B-7FBE-A38181FE3C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Stand &amp; Fight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Righteous Arms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Christ Led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Effectively Used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3EE3E-832D-1F4E-497B-9D6CD293B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13:12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1:29-30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12:30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4:4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4:7-8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14:20-24</a:t>
            </a:r>
          </a:p>
        </p:txBody>
      </p:sp>
    </p:spTree>
    <p:extLst>
      <p:ext uri="{BB962C8B-B14F-4D97-AF65-F5344CB8AC3E}">
        <p14:creationId xmlns:p14="http://schemas.microsoft.com/office/powerpoint/2010/main" val="2266336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10</TotalTime>
  <Words>89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Fight</vt:lpstr>
      <vt:lpstr>Life - Long Struggle</vt:lpstr>
      <vt:lpstr>Life - Long Struggle</vt:lpstr>
      <vt:lpstr>Life - Long Struggle</vt:lpstr>
      <vt:lpstr>Life - Long Struggle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2026-06-20T23:38:16Z</dcterms:created>
  <dcterms:modified xsi:type="dcterms:W3CDTF">2026-06-20T23:48:22Z</dcterms:modified>
</cp:coreProperties>
</file>